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0" r:id="rId1"/>
  </p:sldMasterIdLst>
  <p:notesMasterIdLst>
    <p:notesMasterId r:id="rId35"/>
  </p:notesMasterIdLst>
  <p:handoutMasterIdLst>
    <p:handoutMasterId r:id="rId36"/>
  </p:handoutMasterIdLst>
  <p:sldIdLst>
    <p:sldId id="294" r:id="rId2"/>
    <p:sldId id="361" r:id="rId3"/>
    <p:sldId id="260" r:id="rId4"/>
    <p:sldId id="403" r:id="rId5"/>
    <p:sldId id="263" r:id="rId6"/>
    <p:sldId id="445" r:id="rId7"/>
    <p:sldId id="266" r:id="rId8"/>
    <p:sldId id="279" r:id="rId9"/>
    <p:sldId id="385" r:id="rId10"/>
    <p:sldId id="447" r:id="rId11"/>
    <p:sldId id="468" r:id="rId12"/>
    <p:sldId id="395" r:id="rId13"/>
    <p:sldId id="402" r:id="rId14"/>
    <p:sldId id="469" r:id="rId15"/>
    <p:sldId id="269" r:id="rId16"/>
    <p:sldId id="270" r:id="rId17"/>
    <p:sldId id="271" r:id="rId18"/>
    <p:sldId id="272" r:id="rId19"/>
    <p:sldId id="273" r:id="rId20"/>
    <p:sldId id="274" r:id="rId21"/>
    <p:sldId id="275" r:id="rId22"/>
    <p:sldId id="470" r:id="rId23"/>
    <p:sldId id="277" r:id="rId24"/>
    <p:sldId id="278" r:id="rId25"/>
    <p:sldId id="471" r:id="rId26"/>
    <p:sldId id="280" r:id="rId27"/>
    <p:sldId id="281" r:id="rId28"/>
    <p:sldId id="472" r:id="rId29"/>
    <p:sldId id="473" r:id="rId30"/>
    <p:sldId id="474" r:id="rId31"/>
    <p:sldId id="282" r:id="rId32"/>
    <p:sldId id="283" r:id="rId33"/>
    <p:sldId id="284" r:id="rId34"/>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 to Presenters" id="{12B86BEA-76A1-1041-8F71-92D6E9EB0AEA}">
          <p14:sldIdLst>
            <p14:sldId id="294"/>
            <p14:sldId id="361"/>
          </p14:sldIdLst>
        </p14:section>
        <p14:section name="Presentation" id="{CF60FCE6-C997-744A-B01D-C00D3BEBC38A}">
          <p14:sldIdLst>
            <p14:sldId id="260"/>
            <p14:sldId id="403"/>
            <p14:sldId id="263"/>
            <p14:sldId id="445"/>
            <p14:sldId id="266"/>
            <p14:sldId id="279"/>
            <p14:sldId id="385"/>
            <p14:sldId id="447"/>
            <p14:sldId id="468"/>
            <p14:sldId id="395"/>
            <p14:sldId id="402"/>
            <p14:sldId id="469"/>
            <p14:sldId id="269"/>
            <p14:sldId id="270"/>
            <p14:sldId id="271"/>
            <p14:sldId id="272"/>
            <p14:sldId id="273"/>
            <p14:sldId id="274"/>
            <p14:sldId id="275"/>
            <p14:sldId id="470"/>
            <p14:sldId id="277"/>
            <p14:sldId id="278"/>
            <p14:sldId id="471"/>
            <p14:sldId id="280"/>
            <p14:sldId id="281"/>
            <p14:sldId id="472"/>
            <p14:sldId id="473"/>
            <p14:sldId id="474"/>
          </p14:sldIdLst>
        </p14:section>
        <p14:section name="Resources" id="{F62B0BBD-C236-E74B-AE26-B1F99CA6CA2A}">
          <p14:sldIdLst>
            <p14:sldId id="282"/>
            <p14:sldId id="283"/>
            <p14:sldId id="284"/>
          </p14:sldIdLst>
        </p14:section>
      </p14:sectionLst>
    </p:ext>
    <p:ext uri="{EFAFB233-063F-42B5-8137-9DF3F51BA10A}">
      <p15:sldGuideLst xmlns:p15="http://schemas.microsoft.com/office/powerpoint/2012/main">
        <p15:guide id="1" orient="horz" pos="147">
          <p15:clr>
            <a:srgbClr val="A4A3A4"/>
          </p15:clr>
        </p15:guide>
        <p15:guide id="2" orient="horz" pos="3897">
          <p15:clr>
            <a:srgbClr val="A4A3A4"/>
          </p15:clr>
        </p15:guide>
        <p15:guide id="3" orient="horz" pos="546" userDrawn="1">
          <p15:clr>
            <a:srgbClr val="A4A3A4"/>
          </p15:clr>
        </p15:guide>
        <p15:guide id="4" orient="horz" pos="738" userDrawn="1">
          <p15:clr>
            <a:srgbClr val="A4A3A4"/>
          </p15:clr>
        </p15:guide>
        <p15:guide id="5" orient="horz" pos="4319">
          <p15:clr>
            <a:srgbClr val="A4A3A4"/>
          </p15:clr>
        </p15:guide>
        <p15:guide id="6" orient="horz" pos="1272">
          <p15:clr>
            <a:srgbClr val="A4A3A4"/>
          </p15:clr>
        </p15:guide>
        <p15:guide id="9" pos="212">
          <p15:clr>
            <a:srgbClr val="A4A3A4"/>
          </p15:clr>
        </p15:guide>
        <p15:guide id="10" pos="7468" userDrawn="1">
          <p15:clr>
            <a:srgbClr val="A4A3A4"/>
          </p15:clr>
        </p15:guide>
        <p15:guide id="11" orient="horz" pos="3832">
          <p15:clr>
            <a:srgbClr val="A4A3A4"/>
          </p15:clr>
        </p15:guide>
        <p15:guide id="12" orient="horz" pos="386">
          <p15:clr>
            <a:srgbClr val="A4A3A4"/>
          </p15:clr>
        </p15:guide>
        <p15:guide id="13" orient="horz" pos="1024">
          <p15:clr>
            <a:srgbClr val="A4A3A4"/>
          </p15:clr>
        </p15:guide>
        <p15:guide id="14" pos="2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71"/>
    <a:srgbClr val="19325C"/>
    <a:srgbClr val="003C4D"/>
    <a:srgbClr val="4E748B"/>
    <a:srgbClr val="7C98AD"/>
    <a:srgbClr val="D0D9DE"/>
    <a:srgbClr val="EFEFEF"/>
    <a:srgbClr val="0047CE"/>
    <a:srgbClr val="64CCC9"/>
    <a:srgbClr val="00B2A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108" autoAdjust="0"/>
    <p:restoredTop sz="74794" autoAdjust="0"/>
  </p:normalViewPr>
  <p:slideViewPr>
    <p:cSldViewPr snapToGrid="0">
      <p:cViewPr varScale="1">
        <p:scale>
          <a:sx n="93" d="100"/>
          <a:sy n="93" d="100"/>
        </p:scale>
        <p:origin x="664" y="200"/>
      </p:cViewPr>
      <p:guideLst>
        <p:guide orient="horz" pos="147"/>
        <p:guide orient="horz" pos="3897"/>
        <p:guide orient="horz" pos="546"/>
        <p:guide orient="horz" pos="738"/>
        <p:guide orient="horz" pos="4319"/>
        <p:guide orient="horz" pos="1272"/>
        <p:guide pos="212"/>
        <p:guide pos="7468"/>
        <p:guide orient="horz" pos="3832"/>
        <p:guide orient="horz" pos="386"/>
        <p:guide orient="horz" pos="1024"/>
        <p:guide pos="220"/>
      </p:guideLst>
    </p:cSldViewPr>
  </p:slideViewPr>
  <p:outlineViewPr>
    <p:cViewPr>
      <p:scale>
        <a:sx n="33" d="100"/>
        <a:sy n="33" d="100"/>
      </p:scale>
      <p:origin x="0" y="16397"/>
    </p:cViewPr>
  </p:outlineViewPr>
  <p:notesTextViewPr>
    <p:cViewPr>
      <p:scale>
        <a:sx n="1" d="1"/>
        <a:sy n="1" d="1"/>
      </p:scale>
      <p:origin x="0" y="0"/>
    </p:cViewPr>
  </p:notesTextViewPr>
  <p:sorterViewPr>
    <p:cViewPr>
      <p:scale>
        <a:sx n="150" d="100"/>
        <a:sy n="150" d="100"/>
      </p:scale>
      <p:origin x="0" y="7266"/>
    </p:cViewPr>
  </p:sorterViewPr>
  <p:notesViewPr>
    <p:cSldViewPr snapToGrid="0">
      <p:cViewPr varScale="1">
        <p:scale>
          <a:sx n="90" d="100"/>
          <a:sy n="90" d="100"/>
        </p:scale>
        <p:origin x="-69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2015.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2015.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407987" y="4416425"/>
            <a:ext cx="6194400" cy="4183200"/>
          </a:xfrm>
          <a:prstGeom prst="rect">
            <a:avLst/>
          </a:prstGeom>
        </p:spPr>
        <p:txBody>
          <a:bodyPr lIns="91425" tIns="91425" rIns="91425" bIns="91425" anchor="t" anchorCtr="0">
            <a:noAutofit/>
          </a:bodyPr>
          <a:lstStyle/>
          <a:p>
            <a:pPr marL="165100" marR="0" lvl="0" indent="-165100" algn="l" rtl="0">
              <a:spcBef>
                <a:spcPts val="0"/>
              </a:spcBef>
              <a:spcAft>
                <a:spcPts val="0"/>
              </a:spcAft>
              <a:buClr>
                <a:schemeClr val="dk1"/>
              </a:buClr>
              <a:buSzPts val="1000"/>
              <a:buFont typeface="Arial"/>
              <a:buChar char="•"/>
            </a:pPr>
            <a:r>
              <a:rPr lang="en-US" sz="1000" b="0" i="0" u="none" strike="noStrike" cap="none" dirty="0">
                <a:solidFill>
                  <a:schemeClr val="dk1"/>
                </a:solidFill>
                <a:latin typeface="Arial"/>
                <a:ea typeface="Arial"/>
                <a:cs typeface="Arial"/>
                <a:sym typeface="Arial"/>
              </a:rPr>
              <a:t>The next few slides give you some handy hints about how to use this deck template.</a:t>
            </a:r>
            <a:endParaRPr lang="en-US" sz="1400" dirty="0"/>
          </a:p>
          <a:p>
            <a:pPr marL="165100" marR="0" lvl="0" indent="-165100" algn="l" rtl="0">
              <a:spcBef>
                <a:spcPts val="0"/>
              </a:spcBef>
              <a:spcAft>
                <a:spcPts val="0"/>
              </a:spcAft>
              <a:buClr>
                <a:schemeClr val="dk1"/>
              </a:buClr>
              <a:buSzPts val="1000"/>
              <a:buFont typeface="Arial"/>
              <a:buChar char="•"/>
            </a:pPr>
            <a:r>
              <a:rPr lang="en-US" sz="1000" b="0" i="0" u="none" strike="noStrike" cap="none" dirty="0">
                <a:solidFill>
                  <a:schemeClr val="dk1"/>
                </a:solidFill>
                <a:latin typeface="Arial"/>
                <a:ea typeface="Arial"/>
                <a:cs typeface="Arial"/>
                <a:sym typeface="Arial"/>
              </a:rPr>
              <a:t>Remember to delete or skip these introductory slides before you present, as they’re for your reference only.</a:t>
            </a:r>
            <a:endParaRPr lang="en-US" sz="1400" dirty="0"/>
          </a:p>
        </p:txBody>
      </p:sp>
      <p:sp>
        <p:nvSpPr>
          <p:cNvPr id="149" name="Shape 149"/>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a:buChar char="•"/>
            </a:pPr>
            <a:r>
              <a:rPr lang="en-US" sz="1000" kern="1200" dirty="0">
                <a:solidFill>
                  <a:schemeClr val="tx1"/>
                </a:solidFill>
                <a:latin typeface="Salesforce Sans"/>
                <a:ea typeface="+mn-ea"/>
                <a:cs typeface="+mn-cs"/>
              </a:rPr>
              <a:t>Lightning Experience was built to meet these changed expectations.</a:t>
            </a:r>
          </a:p>
          <a:p>
            <a:pPr marL="174708" indent="-174708">
              <a:buFont typeface="Arial"/>
              <a:buChar char="•"/>
            </a:pPr>
            <a:r>
              <a:rPr lang="en-US" sz="1000" kern="1200" dirty="0">
                <a:solidFill>
                  <a:schemeClr val="tx1"/>
                </a:solidFill>
                <a:latin typeface="Salesforce Sans"/>
                <a:ea typeface="+mn-ea"/>
                <a:cs typeface="+mn-cs"/>
              </a:rPr>
              <a:t>Salesforce re-envisioned how to help every user get things done and make them more efficient. When set up right, the new Salesforce helps sales and service users work more quickly and easily than ever.</a:t>
            </a:r>
          </a:p>
          <a:p>
            <a:pPr marL="174708" indent="-174708">
              <a:buFont typeface="Arial"/>
              <a:buChar char="•"/>
            </a:pPr>
            <a:r>
              <a:rPr lang="en-US" sz="1000" kern="1200" dirty="0">
                <a:solidFill>
                  <a:schemeClr val="tx1"/>
                </a:solidFill>
                <a:latin typeface="Salesforce Sans"/>
                <a:ea typeface="+mn-ea"/>
                <a:cs typeface="+mn-cs"/>
              </a:rPr>
              <a:t>Salesforce customers using Lightning Experience are seeing incredible adoption, because of powerful features that are available only in Lightning Experience:</a:t>
            </a:r>
          </a:p>
          <a:p>
            <a:pPr marL="631908" lvl="1" indent="-174708">
              <a:buFont typeface="Arial"/>
              <a:buChar char="•"/>
            </a:pPr>
            <a:r>
              <a:rPr lang="en-US" sz="1200" kern="1200" dirty="0">
                <a:solidFill>
                  <a:schemeClr val="tx1"/>
                </a:solidFill>
                <a:latin typeface="Salesforce Sans"/>
                <a:ea typeface="+mn-ea"/>
                <a:cs typeface="+mn-cs"/>
              </a:rPr>
              <a:t>Lightning Console accelerates tasks with a high productivity workspace.</a:t>
            </a:r>
          </a:p>
          <a:p>
            <a:pPr marL="631908" lvl="1" indent="-174708">
              <a:buFont typeface="Arial"/>
              <a:buChar char="•"/>
            </a:pPr>
            <a:r>
              <a:rPr lang="en-US" sz="1200" kern="1200" dirty="0">
                <a:solidFill>
                  <a:schemeClr val="tx1"/>
                </a:solidFill>
                <a:latin typeface="Salesforce Sans"/>
                <a:ea typeface="+mn-ea"/>
                <a:cs typeface="+mn-cs"/>
              </a:rPr>
              <a:t>Path allows you to define any repeatable process with best practices at every step.</a:t>
            </a:r>
          </a:p>
          <a:p>
            <a:pPr marL="631908" lvl="1" indent="-174708">
              <a:buFont typeface="Arial"/>
              <a:buChar char="•"/>
            </a:pPr>
            <a:r>
              <a:rPr lang="en-US" sz="1200" kern="1200" dirty="0">
                <a:solidFill>
                  <a:schemeClr val="tx1"/>
                </a:solidFill>
                <a:latin typeface="Salesforce Sans"/>
                <a:ea typeface="+mn-ea"/>
                <a:cs typeface="+mn-cs"/>
              </a:rPr>
              <a:t>Kanban &amp; collaborative forecasting help you measure and manage your business and your entire team’s pipeline and processes better than ever.</a:t>
            </a:r>
          </a:p>
          <a:p>
            <a:pPr marL="174708" indent="-174708">
              <a:buFont typeface="Arial"/>
              <a:buChar char="•"/>
            </a:pPr>
            <a:r>
              <a:rPr lang="en-US" sz="1000" kern="1200" dirty="0">
                <a:solidFill>
                  <a:schemeClr val="tx1"/>
                </a:solidFill>
                <a:latin typeface="Salesforce Sans"/>
                <a:ea typeface="+mn-ea"/>
                <a:cs typeface="+mn-cs"/>
              </a:rPr>
              <a:t>These capabilities put more productivity at your fingertips and make you more productive at work.</a:t>
            </a:r>
            <a:endParaRPr lang="en-US" dirty="0"/>
          </a:p>
        </p:txBody>
      </p:sp>
    </p:spTree>
    <p:extLst>
      <p:ext uri="{BB962C8B-B14F-4D97-AF65-F5344CB8AC3E}">
        <p14:creationId xmlns:p14="http://schemas.microsoft.com/office/powerpoint/2010/main" val="1626265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2"/>
        <p:cNvGrpSpPr/>
        <p:nvPr/>
      </p:nvGrpSpPr>
      <p:grpSpPr>
        <a:xfrm>
          <a:off x="0" y="0"/>
          <a:ext cx="0" cy="0"/>
          <a:chOff x="0" y="0"/>
          <a:chExt cx="0" cy="0"/>
        </a:xfrm>
      </p:grpSpPr>
      <p:sp>
        <p:nvSpPr>
          <p:cNvPr id="5463" name="Shape 5463"/>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4" name="Shape 5464"/>
          <p:cNvSpPr txBox="1">
            <a:spLocks noGrp="1"/>
          </p:cNvSpPr>
          <p:nvPr>
            <p:ph type="body" idx="1"/>
          </p:nvPr>
        </p:nvSpPr>
        <p:spPr>
          <a:xfrm>
            <a:off x="407987" y="4415789"/>
            <a:ext cx="6194400" cy="4183500"/>
          </a:xfrm>
          <a:prstGeom prst="rect">
            <a:avLst/>
          </a:prstGeom>
        </p:spPr>
        <p:txBody>
          <a:bodyPr spcFirstLastPara="1" wrap="square" lIns="91425" tIns="91425" rIns="91425" bIns="91425"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baseline="0" dirty="0"/>
              <a:t>The Lightning Platform helps you build apps fast.</a:t>
            </a:r>
            <a:endParaRPr lang="en-US" dirty="0"/>
          </a:p>
          <a:p>
            <a:pPr marL="171450" indent="-171450">
              <a:buFont typeface="Arial"/>
              <a:buChar char="•"/>
            </a:pPr>
            <a:r>
              <a:rPr lang="en-US" dirty="0"/>
              <a:t>No-code to code spectrum of products empowers everyone (from end users to developers)</a:t>
            </a:r>
            <a:r>
              <a:rPr lang="en-US" baseline="0" dirty="0"/>
              <a:t> to be a part of the app dev process, decreasing the time to market for innovative ideas</a:t>
            </a:r>
            <a:endParaRPr lang="en-US" dirty="0"/>
          </a:p>
          <a:p>
            <a:pPr marL="171450" indent="-171450">
              <a:buFont typeface="Arial" charset="0"/>
              <a:buChar char="•"/>
            </a:pPr>
            <a:r>
              <a:rPr lang="en-US" baseline="0" dirty="0"/>
              <a:t>The Lightning Platform has tools for you to succeed in building apps for your customers, partners, and employees</a:t>
            </a:r>
          </a:p>
          <a:p>
            <a:pPr marL="171450" indent="-171450">
              <a:buFont typeface="Arial" charset="0"/>
              <a:buChar char="•"/>
            </a:pPr>
            <a:r>
              <a:rPr lang="en-US" baseline="0" dirty="0"/>
              <a:t>This is the key to rapid app development:  your business users and developers work together, on the one platform, to solve business challenges</a:t>
            </a:r>
          </a:p>
          <a:p>
            <a:pPr marL="171450" indent="-171450">
              <a:buFont typeface="Arial" charset="0"/>
              <a:buChar char="•"/>
            </a:pPr>
            <a:r>
              <a:rPr lang="en-US" baseline="0" dirty="0"/>
              <a:t>The Lightning Platform has no-code tools for declarative developers like </a:t>
            </a:r>
            <a:r>
              <a:rPr lang="en-US" baseline="0" dirty="0" err="1"/>
              <a:t>Salesforce</a:t>
            </a:r>
            <a:r>
              <a:rPr lang="en-US" baseline="0" dirty="0"/>
              <a:t> admins and business users and tools like </a:t>
            </a:r>
            <a:r>
              <a:rPr lang="en-US" baseline="0" dirty="0" err="1"/>
              <a:t>Salesforce</a:t>
            </a:r>
            <a:r>
              <a:rPr lang="en-US" baseline="0" dirty="0"/>
              <a:t> DX and Heroku for programmatic developers.</a:t>
            </a:r>
            <a:endParaRPr lang="en-US" dirty="0"/>
          </a:p>
          <a:p>
            <a:endParaRPr lang="en-US" dirty="0"/>
          </a:p>
          <a:p>
            <a:pPr marL="0" lvl="0" indent="0" rtl="0">
              <a:spcBef>
                <a:spcPts val="0"/>
              </a:spcBef>
              <a:spcAft>
                <a:spcPts val="0"/>
              </a:spcAft>
              <a:buNone/>
            </a:pPr>
            <a:endParaRPr lang="en-US" dirty="0"/>
          </a:p>
          <a:p>
            <a:r>
              <a:rPr lang="en-US" b="1" dirty="0"/>
              <a:t>Lightning Components transform app development</a:t>
            </a:r>
            <a:endParaRPr lang="en-US" dirty="0"/>
          </a:p>
          <a:p>
            <a:pPr marL="171450" indent="-171450">
              <a:buFont typeface="Arial"/>
              <a:buChar char="•"/>
            </a:pPr>
            <a:r>
              <a:rPr lang="en-US" dirty="0"/>
              <a:t>Unlock</a:t>
            </a:r>
            <a:r>
              <a:rPr lang="en-US" baseline="0" dirty="0"/>
              <a:t> the power of components and you’ll unlock the digital transformation inside your company</a:t>
            </a:r>
            <a:endParaRPr lang="en-US" dirty="0"/>
          </a:p>
          <a:p>
            <a:pPr marL="171450" indent="-171450">
              <a:buFont typeface="Arial"/>
              <a:buChar char="•"/>
            </a:pPr>
            <a:r>
              <a:rPr lang="en-US" dirty="0"/>
              <a:t>The</a:t>
            </a:r>
            <a:r>
              <a:rPr lang="en-US" baseline="0" dirty="0"/>
              <a:t> currency of rapid app dev is Lightning Components </a:t>
            </a:r>
            <a:r>
              <a:rPr lang="mr-IN" baseline="0" dirty="0"/>
              <a:t>–</a:t>
            </a:r>
            <a:r>
              <a:rPr lang="en-US" baseline="0" dirty="0"/>
              <a:t> the building blocks of engaging apps build on Salesforce</a:t>
            </a:r>
          </a:p>
          <a:p>
            <a:pPr marL="171450" indent="-171450">
              <a:buFont typeface="Arial"/>
              <a:buChar char="•"/>
            </a:pPr>
            <a:r>
              <a:rPr lang="en-US" baseline="0" dirty="0"/>
              <a:t>Salesforce has a pre-built library of Lightning Components ready to use in your apps, and you can install pre-built components built by our partners from AppExchange</a:t>
            </a:r>
          </a:p>
          <a:p>
            <a:pPr marL="171450" indent="-171450">
              <a:buFont typeface="Arial"/>
              <a:buChar char="•"/>
            </a:pPr>
            <a:r>
              <a:rPr lang="en-US" baseline="0" dirty="0"/>
              <a:t>If you need more customization for your specific business needs, your developers can create reusable Lightning Components to order</a:t>
            </a:r>
          </a:p>
          <a:p>
            <a:pPr marL="171450" indent="-171450">
              <a:buFont typeface="Arial"/>
              <a:buChar char="•"/>
            </a:pPr>
            <a:r>
              <a:rPr lang="en-US" baseline="0" dirty="0"/>
              <a:t>All Lightning Components are supported by design principles and resources available in the Lightning Design System</a:t>
            </a:r>
            <a:endParaRPr lang="en-US" dirty="0"/>
          </a:p>
          <a:p>
            <a:pPr marL="0" lvl="0" indent="0" rtl="0">
              <a:spcBef>
                <a:spcPts val="0"/>
              </a:spcBef>
              <a:spcAft>
                <a:spcPts val="0"/>
              </a:spcAft>
              <a:buNone/>
            </a:pPr>
            <a:endParaRPr dirty="0"/>
          </a:p>
        </p:txBody>
      </p:sp>
    </p:spTree>
    <p:extLst>
      <p:ext uri="{BB962C8B-B14F-4D97-AF65-F5344CB8AC3E}">
        <p14:creationId xmlns:p14="http://schemas.microsoft.com/office/powerpoint/2010/main" val="4083942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100" dirty="0"/>
              <a:t>No faster way to deploy apps in your company to affect digital</a:t>
            </a:r>
            <a:r>
              <a:rPr lang="en-US" sz="1100" baseline="0" dirty="0"/>
              <a:t> transformation than with a pre-built app from an industry leader</a:t>
            </a:r>
          </a:p>
          <a:p>
            <a:pPr marL="171450" indent="-171450">
              <a:buFont typeface="Arial"/>
              <a:buChar char="•"/>
            </a:pPr>
            <a:r>
              <a:rPr lang="en-US" sz="1100" baseline="0" dirty="0"/>
              <a:t>AppExchange is the world’s #1 enterprise app marketplace.</a:t>
            </a:r>
          </a:p>
          <a:p>
            <a:pPr marL="171450" indent="-171450">
              <a:buFont typeface="Arial"/>
              <a:buChar char="•"/>
            </a:pPr>
            <a:r>
              <a:rPr lang="en-US" sz="1100" baseline="0" dirty="0"/>
              <a:t>You can search and install pre-built apps and components from this rich partner ecosystem.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1100" kern="1200" dirty="0">
                <a:solidFill>
                  <a:schemeClr val="tx1"/>
                </a:solidFill>
                <a:latin typeface="Salesforce Sans"/>
                <a:ea typeface="+mn-ea"/>
                <a:cs typeface="+mn-cs"/>
              </a:rPr>
              <a:t>Because of the incredible re-usability of Lightning components, partners can re-package them and sell them or make them available for free for the Salesforce ecosystem. All of which is available right from the Lightning App Builder. </a:t>
            </a:r>
            <a:endParaRPr lang="en-US" sz="1100" baseline="0" dirty="0"/>
          </a:p>
          <a:p>
            <a:pPr marL="171450" indent="-171450">
              <a:buFont typeface="Arial"/>
              <a:buChar char="•"/>
            </a:pPr>
            <a:r>
              <a:rPr lang="en-US" sz="1100" baseline="0" dirty="0"/>
              <a:t>Why build apps from scratch, if industry leaders have already done the work</a:t>
            </a:r>
            <a:endParaRPr lang="en-US" sz="1100" dirty="0"/>
          </a:p>
          <a:p>
            <a:pPr marL="174708" indent="-174708">
              <a:buFont typeface="Arial"/>
              <a:buChar char="•"/>
            </a:pPr>
            <a:endParaRPr lang="en-US" sz="1100" dirty="0">
              <a:latin typeface="+mn-lt"/>
            </a:endParaRPr>
          </a:p>
          <a:p>
            <a:pPr marL="174708" indent="-174708">
              <a:buFont typeface="Arial"/>
              <a:buChar char="•"/>
            </a:pPr>
            <a:endParaRPr lang="en-US" sz="1100" dirty="0">
              <a:latin typeface="+mn-lt"/>
            </a:endParaRPr>
          </a:p>
        </p:txBody>
      </p:sp>
    </p:spTree>
    <p:extLst>
      <p:ext uri="{BB962C8B-B14F-4D97-AF65-F5344CB8AC3E}">
        <p14:creationId xmlns:p14="http://schemas.microsoft.com/office/powerpoint/2010/main" val="1315280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5"/>
        <p:cNvGrpSpPr/>
        <p:nvPr/>
      </p:nvGrpSpPr>
      <p:grpSpPr>
        <a:xfrm>
          <a:off x="0" y="0"/>
          <a:ext cx="0" cy="0"/>
          <a:chOff x="0" y="0"/>
          <a:chExt cx="0" cy="0"/>
        </a:xfrm>
      </p:grpSpPr>
      <p:sp>
        <p:nvSpPr>
          <p:cNvPr id="3756" name="Shape 37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3757" name="Shape 3757"/>
          <p:cNvSpPr txBox="1">
            <a:spLocks noGrp="1"/>
          </p:cNvSpPr>
          <p:nvPr>
            <p:ph type="body" idx="1"/>
          </p:nvPr>
        </p:nvSpPr>
        <p:spPr>
          <a:xfrm>
            <a:off x="399118" y="4343399"/>
            <a:ext cx="6059764" cy="4114799"/>
          </a:xfrm>
          <a:prstGeom prst="rect">
            <a:avLst/>
          </a:prstGeom>
          <a:noFill/>
          <a:ln>
            <a:noFill/>
          </a:ln>
        </p:spPr>
        <p:txBody>
          <a:bodyPr spcFirstLastPara="1" wrap="square" lIns="89600" tIns="89600" rIns="89600" bIns="89600" anchor="t" anchorCtr="0">
            <a:noAutofit/>
          </a:bodyPr>
          <a:lstStyle/>
          <a:p>
            <a:pPr marL="0" lvl="0" indent="0" rtl="0">
              <a:lnSpc>
                <a:spcPct val="115000"/>
              </a:lnSpc>
              <a:spcBef>
                <a:spcPts val="0"/>
              </a:spcBef>
              <a:spcAft>
                <a:spcPts val="0"/>
              </a:spcAft>
              <a:buClr>
                <a:srgbClr val="000000"/>
              </a:buClr>
              <a:buSzPts val="1100"/>
              <a:buFont typeface="Arial"/>
              <a:buNone/>
            </a:pPr>
            <a:r>
              <a:rPr lang="en-US" sz="1100" b="0" dirty="0">
                <a:solidFill>
                  <a:srgbClr val="262626"/>
                </a:solidFill>
                <a:latin typeface="Arial"/>
                <a:ea typeface="Arial"/>
                <a:cs typeface="Arial"/>
                <a:sym typeface="Arial"/>
              </a:rPr>
              <a:t> When working in Lightning Experience, </a:t>
            </a:r>
            <a:r>
              <a:rPr lang="en-US" sz="1100" dirty="0">
                <a:solidFill>
                  <a:schemeClr val="dk1"/>
                </a:solidFill>
                <a:latin typeface="Arial"/>
                <a:ea typeface="Arial"/>
                <a:cs typeface="Arial"/>
                <a:sym typeface="Arial"/>
              </a:rPr>
              <a:t>users are seeing: </a:t>
            </a:r>
            <a:endParaRPr sz="1100"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25% improvement in productivity</a:t>
            </a: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21% improvement in close rates</a:t>
            </a:r>
            <a:endParaRPr sz="1100"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29% faster reporting</a:t>
            </a:r>
            <a:endParaRPr sz="1100"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28% less time standardizing processes</a:t>
            </a:r>
            <a:endParaRPr sz="1100"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and 40% increases in collaboration</a:t>
            </a:r>
            <a:endParaRP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100" dirty="0">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US" sz="1100" dirty="0">
                <a:solidFill>
                  <a:schemeClr val="dk1"/>
                </a:solidFill>
                <a:latin typeface="Arial"/>
                <a:ea typeface="Arial"/>
                <a:cs typeface="Arial"/>
                <a:sym typeface="Arial"/>
              </a:rPr>
              <a:t>And IT teams are seeing benefits too:</a:t>
            </a:r>
            <a:endParaRPr sz="1100"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25% time saved developing</a:t>
            </a:r>
            <a:endParaRPr sz="1100" dirty="0">
              <a:solidFill>
                <a:schemeClr val="dk1"/>
              </a:solidFill>
              <a:latin typeface="Arial"/>
              <a:ea typeface="Arial"/>
              <a:cs typeface="Arial"/>
              <a:sym typeface="Arial"/>
            </a:endParaRPr>
          </a:p>
          <a:p>
            <a:pPr marL="457200" marR="0" lvl="0" indent="-298450" algn="l" rtl="0">
              <a:lnSpc>
                <a:spcPct val="100000"/>
              </a:lnSpc>
              <a:spcBef>
                <a:spcPts val="0"/>
              </a:spcBef>
              <a:spcAft>
                <a:spcPts val="0"/>
              </a:spcAft>
              <a:buClr>
                <a:schemeClr val="dk1"/>
              </a:buClr>
              <a:buSzPts val="1100"/>
              <a:buFont typeface="Arial"/>
              <a:buChar char="●"/>
            </a:pPr>
            <a:r>
              <a:rPr lang="en-US" sz="1100" dirty="0">
                <a:solidFill>
                  <a:schemeClr val="dk1"/>
                </a:solidFill>
                <a:latin typeface="Arial"/>
                <a:ea typeface="Arial"/>
                <a:cs typeface="Arial"/>
                <a:sym typeface="Arial"/>
              </a:rPr>
              <a:t>And 50% faster time to market</a:t>
            </a:r>
            <a:endParaRPr sz="1100"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52409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2" name="Shape 902"/>
          <p:cNvSpPr txBox="1">
            <a:spLocks noGrp="1"/>
          </p:cNvSpPr>
          <p:nvPr>
            <p:ph type="body" idx="1"/>
          </p:nvPr>
        </p:nvSpPr>
        <p:spPr>
          <a:xfrm>
            <a:off x="407987" y="4415789"/>
            <a:ext cx="6194400" cy="4183500"/>
          </a:xfrm>
          <a:prstGeom prst="rect">
            <a:avLst/>
          </a:prstGeom>
        </p:spPr>
        <p:txBody>
          <a:bodyPr wrap="square" lIns="91425" tIns="91425" rIns="91425" bIns="91425" anchor="t" anchorCtr="0">
            <a:noAutofit/>
          </a:bodyPr>
          <a:lstStyle/>
          <a:p>
            <a:pPr lvl="0">
              <a:spcBef>
                <a:spcPts val="0"/>
              </a:spcBef>
              <a:buNone/>
            </a:pPr>
            <a:r>
              <a:rPr lang="en-US" sz="1000" dirty="0">
                <a:solidFill>
                  <a:schemeClr val="dk1"/>
                </a:solidFill>
              </a:rPr>
              <a:t>Demonstrate ten Lightning Experience features that increase productivity. </a:t>
            </a:r>
            <a:endParaRPr dirty="0"/>
          </a:p>
        </p:txBody>
      </p:sp>
    </p:spTree>
    <p:extLst>
      <p:ext uri="{BB962C8B-B14F-4D97-AF65-F5344CB8AC3E}">
        <p14:creationId xmlns:p14="http://schemas.microsoft.com/office/powerpoint/2010/main" val="3060089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Shape 10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023" name="Shape 1023"/>
          <p:cNvSpPr txBox="1">
            <a:spLocks noGrp="1"/>
          </p:cNvSpPr>
          <p:nvPr>
            <p:ph type="body" idx="1"/>
          </p:nvPr>
        </p:nvSpPr>
        <p:spPr>
          <a:xfrm>
            <a:off x="399118" y="4343400"/>
            <a:ext cx="6059700" cy="4114800"/>
          </a:xfrm>
          <a:prstGeom prst="rect">
            <a:avLst/>
          </a:prstGeom>
          <a:noFill/>
          <a:ln>
            <a:noFill/>
          </a:ln>
        </p:spPr>
        <p:txBody>
          <a:bodyPr spcFirstLastPara="1" wrap="square" lIns="91325" tIns="45650" rIns="91325" bIns="45650" anchor="t" anchorCtr="0">
            <a:noAutofit/>
          </a:bodyPr>
          <a:lstStyle/>
          <a:p>
            <a:pPr marL="165100" marR="0" lvl="0" indent="-171450" algn="l" rtl="0">
              <a:spcBef>
                <a:spcPts val="0"/>
              </a:spcBef>
              <a:spcAft>
                <a:spcPts val="0"/>
              </a:spcAft>
              <a:buClr>
                <a:srgbClr val="999999"/>
              </a:buClr>
              <a:buSzPts val="900"/>
              <a:buFont typeface="Arial"/>
              <a:buChar char="•"/>
            </a:pPr>
            <a:r>
              <a:rPr lang="en" sz="900" b="0" i="0" u="none" strike="noStrike" cap="none" dirty="0">
                <a:solidFill>
                  <a:srgbClr val="999999"/>
                </a:solidFill>
                <a:latin typeface="Arial"/>
                <a:ea typeface="Arial"/>
                <a:cs typeface="Arial"/>
                <a:sym typeface="Arial"/>
              </a:rPr>
              <a:t>These 10 features are out of the box with Lightning Experience, and require little to no customization.</a:t>
            </a:r>
            <a:endParaRPr sz="900" b="0" i="0" u="none" strike="noStrike" cap="none" dirty="0">
              <a:solidFill>
                <a:srgbClr val="999999"/>
              </a:solidFill>
              <a:latin typeface="Arial"/>
              <a:ea typeface="Arial"/>
              <a:cs typeface="Arial"/>
              <a:sym typeface="Arial"/>
            </a:endParaRPr>
          </a:p>
          <a:p>
            <a:pPr marL="0" marR="0" lvl="0" indent="0" algn="l" rtl="0">
              <a:spcBef>
                <a:spcPts val="0"/>
              </a:spcBef>
              <a:spcAft>
                <a:spcPts val="0"/>
              </a:spcAft>
              <a:buNone/>
            </a:pPr>
            <a:endParaRPr sz="900" dirty="0">
              <a:solidFill>
                <a:srgbClr val="999999"/>
              </a:solidFill>
            </a:endParaRPr>
          </a:p>
        </p:txBody>
      </p:sp>
    </p:spTree>
    <p:extLst>
      <p:ext uri="{BB962C8B-B14F-4D97-AF65-F5344CB8AC3E}">
        <p14:creationId xmlns:p14="http://schemas.microsoft.com/office/powerpoint/2010/main" val="567697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Shape 10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054" name="Shape 1054"/>
          <p:cNvSpPr txBox="1">
            <a:spLocks noGrp="1"/>
          </p:cNvSpPr>
          <p:nvPr>
            <p:ph type="body" idx="1"/>
          </p:nvPr>
        </p:nvSpPr>
        <p:spPr>
          <a:xfrm>
            <a:off x="399118" y="4343399"/>
            <a:ext cx="6059739" cy="4114918"/>
          </a:xfrm>
          <a:prstGeom prst="rect">
            <a:avLst/>
          </a:prstGeom>
          <a:noFill/>
          <a:ln>
            <a:noFill/>
          </a:ln>
        </p:spPr>
        <p:txBody>
          <a:bodyPr spcFirstLastPara="1" wrap="square" lIns="89600" tIns="89600" rIns="89600" bIns="89600" anchor="t" anchorCtr="0">
            <a:noAutofit/>
          </a:bodyPr>
          <a:lstStyle/>
          <a:p>
            <a:pPr marL="165100" marR="0" lvl="0" indent="-165100" algn="l" rtl="0">
              <a:spcBef>
                <a:spcPts val="0"/>
              </a:spcBef>
              <a:spcAft>
                <a:spcPts val="0"/>
              </a:spcAft>
              <a:buClr>
                <a:schemeClr val="dk1"/>
              </a:buClr>
              <a:buSzPts val="200"/>
              <a:buFont typeface="Arial"/>
              <a:buChar char="•"/>
            </a:pPr>
            <a:r>
              <a:rPr lang="en" sz="1000" b="1" i="0" u="none" strike="noStrike" cap="none" dirty="0">
                <a:solidFill>
                  <a:schemeClr val="dk1"/>
                </a:solidFill>
                <a:latin typeface="Arial"/>
                <a:ea typeface="Arial"/>
                <a:cs typeface="Arial"/>
                <a:sym typeface="Arial"/>
              </a:rPr>
              <a:t>Chatter Feed</a:t>
            </a:r>
            <a:r>
              <a:rPr lang="en" sz="1000" b="0" i="0" u="none" strike="noStrike" cap="none" dirty="0">
                <a:solidFill>
                  <a:schemeClr val="dk1"/>
                </a:solidFill>
                <a:latin typeface="Arial"/>
                <a:ea typeface="Arial"/>
                <a:cs typeface="Arial"/>
                <a:sym typeface="Arial"/>
              </a:rPr>
              <a:t>: Yes, Chatter exists in Salesforce Classic. But you can do way more in Chatter in Lightning Experience, including create personalized Chatter Streams that allow individual users to develop curated lists of content that is most relevant to them and see all Chatter posts related to that content.</a:t>
            </a:r>
            <a:endParaRPr sz="1000" b="0" i="0" u="none" strike="noStrike" cap="none" dirty="0">
              <a:solidFill>
                <a:schemeClr val="dk1"/>
              </a:solidFill>
              <a:latin typeface="Arial"/>
              <a:ea typeface="Arial"/>
              <a:cs typeface="Arial"/>
              <a:sym typeface="Arial"/>
            </a:endParaRPr>
          </a:p>
          <a:p>
            <a:pPr marL="165100" marR="0" lvl="0" indent="-101600" algn="l" rtl="0">
              <a:spcBef>
                <a:spcPts val="1200"/>
              </a:spcBef>
              <a:spcAft>
                <a:spcPts val="0"/>
              </a:spcAft>
              <a:buClr>
                <a:schemeClr val="dk1"/>
              </a:buClr>
              <a:buSzPts val="1000"/>
              <a:buFont typeface="Arial"/>
              <a:buNone/>
            </a:pPr>
            <a:endParaRPr sz="1000" b="0" i="0" u="none" strike="noStrike" cap="none" dirty="0">
              <a:solidFill>
                <a:schemeClr val="dk1"/>
              </a:solidFill>
              <a:latin typeface="Arial"/>
              <a:ea typeface="Arial"/>
              <a:cs typeface="Arial"/>
              <a:sym typeface="Arial"/>
            </a:endParaRPr>
          </a:p>
          <a:p>
            <a:pPr marL="165100" marR="0" lvl="0" indent="-165100" algn="l" defTabSz="914400" rtl="0" eaLnBrk="1" fontAlgn="auto" latinLnBrk="0" hangingPunct="1">
              <a:lnSpc>
                <a:spcPct val="100000"/>
              </a:lnSpc>
              <a:spcBef>
                <a:spcPts val="1500"/>
              </a:spcBef>
              <a:spcAft>
                <a:spcPts val="0"/>
              </a:spcAft>
              <a:buClr>
                <a:schemeClr val="dk1"/>
              </a:buClr>
              <a:buSzPts val="1000"/>
              <a:buFont typeface="Arial"/>
              <a:buChar char="•"/>
              <a:tabLst/>
              <a:defRPr/>
            </a:pPr>
            <a:r>
              <a:rPr lang="en-US" sz="1000" b="1" i="0" u="none" strike="noStrike" kern="1200" dirty="0">
                <a:solidFill>
                  <a:schemeClr val="tx1"/>
                </a:solidFill>
                <a:latin typeface="Salesforce Sans"/>
                <a:ea typeface="+mn-ea"/>
                <a:cs typeface="+mn-cs"/>
              </a:rPr>
              <a:t>Navigation</a:t>
            </a:r>
            <a:r>
              <a:rPr lang="en-US" sz="1000" b="0" i="0" u="none" strike="noStrike" kern="1200" dirty="0">
                <a:solidFill>
                  <a:schemeClr val="tx1"/>
                </a:solidFill>
                <a:latin typeface="Salesforce Sans"/>
                <a:ea typeface="+mn-ea"/>
                <a:cs typeface="+mn-cs"/>
              </a:rPr>
              <a:t>:  Bookmark and easily return to favorite content in Lightning Experience using Favorites - the little star in the top right hand corner! Or, users can add their own tabs to the navigation bar. Tabs can include objects, records, list views, reports, dashboards, and more.</a:t>
            </a:r>
            <a:endParaRPr sz="1000" b="0" i="0" u="none" strike="noStrike" cap="none" dirty="0">
              <a:solidFill>
                <a:schemeClr val="dk1"/>
              </a:solidFill>
              <a:latin typeface="Arial"/>
              <a:ea typeface="Arial"/>
              <a:cs typeface="Arial"/>
              <a:sym typeface="Arial"/>
            </a:endParaRPr>
          </a:p>
          <a:p>
            <a:pPr marL="165100" marR="0" lvl="0" indent="-152400" algn="l" rtl="0">
              <a:spcBef>
                <a:spcPts val="300"/>
              </a:spcBef>
              <a:spcAft>
                <a:spcPts val="0"/>
              </a:spcAft>
              <a:buClr>
                <a:schemeClr val="dk1"/>
              </a:buClr>
              <a:buSzPts val="200"/>
              <a:buFont typeface="Arial"/>
              <a:buNone/>
            </a:pPr>
            <a:endParaRPr sz="1000" b="0" i="0" u="none" strike="noStrike" cap="none" dirty="0">
              <a:solidFill>
                <a:schemeClr val="dk1"/>
              </a:solidFill>
              <a:latin typeface="Arial"/>
              <a:ea typeface="Arial"/>
              <a:cs typeface="Arial"/>
              <a:sym typeface="Arial"/>
            </a:endParaRPr>
          </a:p>
          <a:p>
            <a:pPr marL="165100" marR="0" lvl="0" indent="-165100" algn="l" defTabSz="914400" rtl="0" eaLnBrk="1" fontAlgn="auto" latinLnBrk="0" hangingPunct="1">
              <a:lnSpc>
                <a:spcPct val="100000"/>
              </a:lnSpc>
              <a:spcBef>
                <a:spcPts val="0"/>
              </a:spcBef>
              <a:spcAft>
                <a:spcPts val="0"/>
              </a:spcAft>
              <a:buClr>
                <a:schemeClr val="dk1"/>
              </a:buClr>
              <a:buSzPts val="200"/>
              <a:buFont typeface="Arial"/>
              <a:buChar char="•"/>
              <a:tabLst/>
              <a:defRPr/>
            </a:pPr>
            <a:r>
              <a:rPr lang="en" sz="1000" b="1" i="0" u="none" strike="noStrike" cap="none" dirty="0">
                <a:solidFill>
                  <a:schemeClr val="dk1"/>
                </a:solidFill>
                <a:latin typeface="Arial"/>
                <a:ea typeface="Arial"/>
                <a:cs typeface="Arial"/>
                <a:sym typeface="Arial"/>
              </a:rPr>
              <a:t>Global Search</a:t>
            </a:r>
            <a:r>
              <a:rPr lang="en" sz="1000" b="0" i="0" u="none" strike="noStrike" cap="none" dirty="0">
                <a:solidFill>
                  <a:schemeClr val="dk1"/>
                </a:solidFill>
                <a:latin typeface="Arial"/>
                <a:ea typeface="Arial"/>
                <a:cs typeface="Arial"/>
                <a:sym typeface="Arial"/>
              </a:rPr>
              <a:t>: </a:t>
            </a:r>
            <a:r>
              <a:rPr lang="en-US" sz="1000" b="0" i="0" u="none" strike="noStrike" kern="1200" dirty="0">
                <a:solidFill>
                  <a:schemeClr val="tx1"/>
                </a:solidFill>
                <a:latin typeface="Salesforce Sans"/>
                <a:ea typeface="+mn-ea"/>
                <a:cs typeface="+mn-cs"/>
              </a:rPr>
              <a:t>Users can find the things they need, more easily and quickly, with improved global search.</a:t>
            </a:r>
            <a:endParaRPr sz="1000" b="0" i="0" u="none" strike="noStrike" cap="none" dirty="0">
              <a:solidFill>
                <a:schemeClr val="dk1"/>
              </a:solidFill>
              <a:latin typeface="Arial"/>
              <a:ea typeface="Arial"/>
              <a:cs typeface="Arial"/>
              <a:sym typeface="Arial"/>
            </a:endParaRPr>
          </a:p>
          <a:p>
            <a:pPr marL="622300" marR="0" lvl="1" indent="-171450" algn="l" rtl="0">
              <a:spcBef>
                <a:spcPts val="0"/>
              </a:spcBef>
              <a:spcAft>
                <a:spcPts val="0"/>
              </a:spcAft>
              <a:buClr>
                <a:schemeClr val="dk1"/>
              </a:buClr>
              <a:buSzPts val="300"/>
              <a:buFont typeface="Arial"/>
              <a:buChar char="•"/>
            </a:pPr>
            <a:r>
              <a:rPr lang="en" sz="1200" b="0" i="0" u="none" strike="noStrike" cap="none" dirty="0">
                <a:solidFill>
                  <a:schemeClr val="dk1"/>
                </a:solidFill>
                <a:latin typeface="Arial"/>
                <a:ea typeface="Arial"/>
                <a:cs typeface="Arial"/>
                <a:sym typeface="Arial"/>
              </a:rPr>
              <a:t>Instant Results suggest records across frequently accessed objects with names that match search terms. </a:t>
            </a:r>
          </a:p>
          <a:p>
            <a:pPr marL="622300" marR="0" lvl="1" indent="-171450" algn="l" rtl="0">
              <a:spcBef>
                <a:spcPts val="0"/>
              </a:spcBef>
              <a:spcAft>
                <a:spcPts val="0"/>
              </a:spcAft>
              <a:buClr>
                <a:schemeClr val="dk1"/>
              </a:buClr>
              <a:buSzPts val="300"/>
              <a:buFont typeface="Arial"/>
              <a:buChar char="•"/>
            </a:pPr>
            <a:r>
              <a:rPr lang="en" sz="1200" b="0" i="0" u="none" strike="noStrike" cap="none" dirty="0">
                <a:solidFill>
                  <a:schemeClr val="dk1"/>
                </a:solidFill>
                <a:latin typeface="Arial"/>
                <a:ea typeface="Arial"/>
                <a:cs typeface="Arial"/>
                <a:sym typeface="Arial"/>
              </a:rPr>
              <a:t>Top Results display the most relevant records for frequently accessed objects. All searches go to Top Results.</a:t>
            </a:r>
            <a:endParaRPr sz="1400" dirty="0"/>
          </a:p>
          <a:p>
            <a:pPr marL="622300" marR="0" lvl="1" indent="-171450" algn="l" rtl="0">
              <a:spcBef>
                <a:spcPts val="0"/>
              </a:spcBef>
              <a:spcAft>
                <a:spcPts val="0"/>
              </a:spcAft>
              <a:buClr>
                <a:schemeClr val="dk1"/>
              </a:buClr>
              <a:buSzPts val="300"/>
              <a:buFont typeface="Arial"/>
              <a:buChar char="•"/>
            </a:pPr>
            <a:r>
              <a:rPr lang="en" sz="1200" b="0" i="0" u="none" strike="noStrike" cap="none" dirty="0">
                <a:solidFill>
                  <a:schemeClr val="dk1"/>
                </a:solidFill>
                <a:latin typeface="Arial"/>
                <a:ea typeface="Arial"/>
                <a:cs typeface="Arial"/>
                <a:sym typeface="Arial"/>
              </a:rPr>
              <a:t>Scope search results to specific objects with the search results pane on the left side of the page.</a:t>
            </a:r>
          </a:p>
          <a:p>
            <a:pPr marL="622300" marR="0" lvl="1" indent="-171450" algn="l" rtl="0">
              <a:spcBef>
                <a:spcPts val="0"/>
              </a:spcBef>
              <a:spcAft>
                <a:spcPts val="0"/>
              </a:spcAft>
              <a:buClr>
                <a:schemeClr val="dk1"/>
              </a:buClr>
              <a:buSzPts val="300"/>
              <a:buFont typeface="Arial"/>
              <a:buChar char="•"/>
            </a:pPr>
            <a:r>
              <a:rPr lang="en" sz="1200" b="0" i="0" u="none" strike="noStrike" cap="none" dirty="0">
                <a:solidFill>
                  <a:schemeClr val="dk1"/>
                </a:solidFill>
                <a:latin typeface="Arial"/>
                <a:ea typeface="Arial"/>
                <a:cs typeface="Arial"/>
                <a:sym typeface="Arial"/>
              </a:rPr>
              <a:t>Results are ranked by relevance so the best results are displayed at the top.</a:t>
            </a:r>
            <a:endParaRPr sz="1400" dirty="0"/>
          </a:p>
        </p:txBody>
      </p:sp>
    </p:spTree>
    <p:extLst>
      <p:ext uri="{BB962C8B-B14F-4D97-AF65-F5344CB8AC3E}">
        <p14:creationId xmlns:p14="http://schemas.microsoft.com/office/powerpoint/2010/main" val="3196267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Shape 10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081" name="Shape 1081"/>
          <p:cNvSpPr txBox="1">
            <a:spLocks noGrp="1"/>
          </p:cNvSpPr>
          <p:nvPr>
            <p:ph type="body" idx="1"/>
          </p:nvPr>
        </p:nvSpPr>
        <p:spPr>
          <a:xfrm>
            <a:off x="399118" y="4343400"/>
            <a:ext cx="6059764" cy="4114800"/>
          </a:xfrm>
          <a:prstGeom prst="rect">
            <a:avLst/>
          </a:prstGeom>
          <a:noFill/>
          <a:ln>
            <a:noFill/>
          </a:ln>
        </p:spPr>
        <p:txBody>
          <a:bodyPr spcFirstLastPara="1" wrap="square" lIns="91325" tIns="45650" rIns="91325" bIns="45650" anchor="t" anchorCtr="0">
            <a:noAutofit/>
          </a:bodyPr>
          <a:lstStyle/>
          <a:p>
            <a:pPr rtl="0"/>
            <a:r>
              <a:rPr lang="en-US" sz="800" b="1" i="0" u="none" strike="noStrike" kern="1200" dirty="0">
                <a:solidFill>
                  <a:schemeClr val="tx1"/>
                </a:solidFill>
                <a:latin typeface="Salesforce Sans"/>
                <a:ea typeface="+mn-ea"/>
                <a:cs typeface="+mn-cs"/>
              </a:rPr>
              <a:t>Reports: </a:t>
            </a:r>
          </a:p>
          <a:p>
            <a:pPr marL="165100" marR="0" lvl="0" indent="-165100" algn="l" rtl="0">
              <a:spcBef>
                <a:spcPts val="0"/>
              </a:spcBef>
              <a:spcAft>
                <a:spcPts val="0"/>
              </a:spcAft>
              <a:buClr>
                <a:schemeClr val="dk1"/>
              </a:buClr>
              <a:buSzPts val="200"/>
              <a:buFont typeface="Arial"/>
              <a:buChar char="•"/>
            </a:pPr>
            <a:r>
              <a:rPr lang="en-US" sz="800" b="0" i="0" u="none" strike="noStrike" cap="none" dirty="0">
                <a:solidFill>
                  <a:schemeClr val="dk1"/>
                </a:solidFill>
                <a:latin typeface="Arial"/>
                <a:ea typeface="Arial"/>
                <a:cs typeface="Arial"/>
                <a:sym typeface="Arial"/>
              </a:rPr>
              <a:t>Many business processes involve exporting Salesforce reports for further analysis in a 3rd party tool. Lightning Experience supports this important capability.</a:t>
            </a:r>
            <a:endParaRPr lang="en-US" sz="1100" dirty="0"/>
          </a:p>
          <a:p>
            <a:pPr marL="165100" marR="0" lvl="0" indent="-165100" algn="l" rtl="0">
              <a:spcBef>
                <a:spcPts val="0"/>
              </a:spcBef>
              <a:spcAft>
                <a:spcPts val="0"/>
              </a:spcAft>
              <a:buClr>
                <a:schemeClr val="dk1"/>
              </a:buClr>
              <a:buSzPts val="200"/>
              <a:buFont typeface="Arial"/>
              <a:buChar char="•"/>
            </a:pPr>
            <a:r>
              <a:rPr lang="en-US" sz="600" b="0" i="0" u="none" strike="noStrike" cap="none" dirty="0">
                <a:solidFill>
                  <a:schemeClr val="dk1"/>
                </a:solidFill>
                <a:latin typeface="Arial"/>
                <a:ea typeface="Arial"/>
                <a:cs typeface="Arial"/>
                <a:sym typeface="Arial"/>
              </a:rPr>
              <a:t>F</a:t>
            </a:r>
            <a:r>
              <a:rPr lang="en-US" sz="800" b="0" i="0" u="none" strike="noStrike" cap="none" dirty="0">
                <a:solidFill>
                  <a:schemeClr val="dk1"/>
                </a:solidFill>
                <a:latin typeface="Arial"/>
                <a:ea typeface="Arial"/>
                <a:cs typeface="Arial"/>
                <a:sym typeface="Arial"/>
              </a:rPr>
              <a:t>or reports that are used by multiple people, collaboration on the report is key.  With the Chatter feed enabled for reports in Lightning Experience, users can share and discuss reports directly on the Reports page.</a:t>
            </a:r>
          </a:p>
          <a:p>
            <a:pPr marL="165100" marR="0" lvl="0" indent="-165100" algn="l" rtl="0">
              <a:spcBef>
                <a:spcPts val="0"/>
              </a:spcBef>
              <a:spcAft>
                <a:spcPts val="0"/>
              </a:spcAft>
              <a:buClr>
                <a:schemeClr val="dk1"/>
              </a:buClr>
              <a:buSzPts val="200"/>
              <a:buFont typeface="Arial"/>
              <a:buChar char="•"/>
            </a:pPr>
            <a:r>
              <a:rPr lang="en-US" sz="600" b="0" i="0" u="none" strike="noStrike" cap="none" dirty="0">
                <a:solidFill>
                  <a:schemeClr val="dk1"/>
                </a:solidFill>
                <a:latin typeface="Arial"/>
                <a:ea typeface="Arial"/>
                <a:cs typeface="Arial"/>
                <a:sym typeface="Arial"/>
              </a:rPr>
              <a:t>And, if needed, they can easily export all of those reports.</a:t>
            </a:r>
          </a:p>
          <a:p>
            <a:pPr rtl="0"/>
            <a:endParaRPr lang="en-US" sz="800" b="0" dirty="0"/>
          </a:p>
          <a:p>
            <a:endParaRPr lang="en-US" sz="800" b="0" i="0" u="none" strike="noStrike" kern="1200" dirty="0">
              <a:solidFill>
                <a:schemeClr val="tx1"/>
              </a:solidFill>
              <a:latin typeface="Salesforce Sans"/>
              <a:ea typeface="+mn-ea"/>
              <a:cs typeface="+mn-cs"/>
            </a:endParaRPr>
          </a:p>
          <a:p>
            <a:r>
              <a:rPr lang="en-US" sz="800" b="1" i="0" u="none" strike="noStrike" kern="1200" dirty="0">
                <a:solidFill>
                  <a:schemeClr val="tx1"/>
                </a:solidFill>
                <a:latin typeface="Salesforce Sans"/>
                <a:ea typeface="+mn-ea"/>
                <a:cs typeface="+mn-cs"/>
              </a:rPr>
              <a:t>Dashboards: </a:t>
            </a:r>
            <a:r>
              <a:rPr lang="en-US" sz="800" b="0" i="0" u="none" strike="noStrike" kern="1200" dirty="0">
                <a:solidFill>
                  <a:schemeClr val="tx1"/>
                </a:solidFill>
                <a:latin typeface="Salesforce Sans"/>
                <a:ea typeface="+mn-ea"/>
                <a:cs typeface="+mn-cs"/>
              </a:rPr>
              <a:t>With dashboards in Lightning Experience, users can easily make Dashboard components as tall or as wide as needed with drag-and-drop functionality. And users can collaborate on the dashboards themselves. </a:t>
            </a:r>
            <a:endParaRPr lang="en-US" sz="800" dirty="0"/>
          </a:p>
        </p:txBody>
      </p:sp>
    </p:spTree>
    <p:extLst>
      <p:ext uri="{BB962C8B-B14F-4D97-AF65-F5344CB8AC3E}">
        <p14:creationId xmlns:p14="http://schemas.microsoft.com/office/powerpoint/2010/main" val="1187164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Shape 1099"/>
          <p:cNvSpPr>
            <a:spLocks noGrp="1" noRot="1" noChangeAspect="1"/>
          </p:cNvSpPr>
          <p:nvPr>
            <p:ph type="sldImg" idx="2"/>
          </p:nvPr>
        </p:nvSpPr>
        <p:spPr>
          <a:xfrm>
            <a:off x="382588" y="685800"/>
            <a:ext cx="6092825" cy="3427413"/>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0" name="Shape 1100"/>
          <p:cNvSpPr txBox="1">
            <a:spLocks noGrp="1"/>
          </p:cNvSpPr>
          <p:nvPr>
            <p:ph type="body" idx="1"/>
          </p:nvPr>
        </p:nvSpPr>
        <p:spPr>
          <a:xfrm>
            <a:off x="399117" y="4343399"/>
            <a:ext cx="6059739" cy="4114918"/>
          </a:xfrm>
          <a:prstGeom prst="rect">
            <a:avLst/>
          </a:prstGeom>
          <a:noFill/>
          <a:ln>
            <a:noFill/>
          </a:ln>
        </p:spPr>
        <p:txBody>
          <a:bodyPr spcFirstLastPara="1" wrap="square" lIns="89425" tIns="89425" rIns="89425" bIns="89425" anchor="t" anchorCtr="0">
            <a:noAutofit/>
          </a:bodyPr>
          <a:lstStyle/>
          <a:p>
            <a:pPr rtl="0"/>
            <a:r>
              <a:rPr lang="en-US" sz="1000" b="1" i="0" u="none" strike="noStrike" kern="1200" dirty="0">
                <a:solidFill>
                  <a:schemeClr val="tx1"/>
                </a:solidFill>
                <a:latin typeface="Salesforce Sans"/>
                <a:ea typeface="+mn-ea"/>
                <a:cs typeface="+mn-cs"/>
              </a:rPr>
              <a:t>Calendar &amp; Tasks</a:t>
            </a:r>
            <a:r>
              <a:rPr lang="en-US" sz="1000" b="0" i="0" u="none" strike="noStrike" kern="1200" dirty="0">
                <a:solidFill>
                  <a:schemeClr val="tx1"/>
                </a:solidFill>
                <a:latin typeface="Salesforce Sans"/>
                <a:ea typeface="+mn-ea"/>
                <a:cs typeface="+mn-cs"/>
              </a:rPr>
              <a:t>:  We all use calendars all the time. They’re a critical part of productivity for all sales reps and for anyone in any business. The calendar in Lightning Experience lets you see all of your Salesforce events in a calendar view. And you can create new appointments in your calendar which automatically show up as Events in Salesforce. Additionally, you can create a calendar view to display any records with a date field.</a:t>
            </a:r>
          </a:p>
          <a:p>
            <a:pPr rtl="0"/>
            <a:endParaRPr lang="en-US" sz="1000" b="0" i="0" u="none" strike="noStrike" kern="1200" dirty="0">
              <a:solidFill>
                <a:schemeClr val="tx1"/>
              </a:solidFill>
              <a:latin typeface="Salesforce Sans"/>
              <a:ea typeface="+mn-ea"/>
              <a:cs typeface="+mn-cs"/>
            </a:endParaRPr>
          </a:p>
          <a:p>
            <a:pPr rtl="0"/>
            <a:r>
              <a:rPr lang="en-US" sz="1400" b="1" i="0" u="none" strike="noStrike" kern="1200" dirty="0">
                <a:solidFill>
                  <a:schemeClr val="tx1"/>
                </a:solidFill>
                <a:latin typeface="Salesforce Sans"/>
                <a:ea typeface="+mn-ea"/>
                <a:cs typeface="+mn-cs"/>
              </a:rPr>
              <a:t>List Views</a:t>
            </a:r>
            <a:r>
              <a:rPr lang="en-US" sz="1400" b="0" i="0" u="none" strike="noStrike" kern="1200" dirty="0">
                <a:solidFill>
                  <a:schemeClr val="tx1"/>
                </a:solidFill>
                <a:latin typeface="Salesforce Sans"/>
                <a:ea typeface="+mn-ea"/>
                <a:cs typeface="+mn-cs"/>
              </a:rPr>
              <a:t>: </a:t>
            </a:r>
          </a:p>
          <a:p>
            <a:pPr marL="622300" marR="0" lvl="2" indent="-171450" algn="l" defTabSz="914400" rtl="0" eaLnBrk="1" fontAlgn="auto" latinLnBrk="0" hangingPunct="1">
              <a:lnSpc>
                <a:spcPct val="100000"/>
              </a:lnSpc>
              <a:spcBef>
                <a:spcPts val="1400"/>
              </a:spcBef>
              <a:spcAft>
                <a:spcPts val="0"/>
              </a:spcAft>
              <a:buClr>
                <a:srgbClr val="7F7F7F"/>
              </a:buClr>
              <a:buSzPts val="300"/>
              <a:buFont typeface="Arial"/>
              <a:buChar char="•"/>
              <a:tabLst/>
              <a:defRPr/>
            </a:pPr>
            <a:r>
              <a:rPr lang="en-US" sz="1400" b="0" i="0" u="none" strike="noStrike" kern="1200" dirty="0">
                <a:solidFill>
                  <a:schemeClr val="tx1"/>
                </a:solidFill>
                <a:latin typeface="Salesforce Sans"/>
                <a:ea typeface="+mn-ea"/>
                <a:cs typeface="+mn-cs"/>
              </a:rPr>
              <a:t>Quickly modify multiple records from the same page, or make the same change to multiple records at once. </a:t>
            </a:r>
          </a:p>
          <a:p>
            <a:pPr marL="622300" marR="0" lvl="2" indent="-171450" algn="l" defTabSz="914400" rtl="0" eaLnBrk="1" fontAlgn="auto" latinLnBrk="0" hangingPunct="1">
              <a:lnSpc>
                <a:spcPct val="100000"/>
              </a:lnSpc>
              <a:spcBef>
                <a:spcPts val="1400"/>
              </a:spcBef>
              <a:spcAft>
                <a:spcPts val="0"/>
              </a:spcAft>
              <a:buClr>
                <a:srgbClr val="7F7F7F"/>
              </a:buClr>
              <a:buSzPts val="300"/>
              <a:buFont typeface="Arial"/>
              <a:buChar char="•"/>
              <a:tabLst/>
              <a:defRPr/>
            </a:pPr>
            <a:r>
              <a:rPr lang="en-US" sz="1400" b="0" i="0" u="none" strike="noStrike" kern="1200" dirty="0">
                <a:solidFill>
                  <a:schemeClr val="tx1"/>
                </a:solidFill>
                <a:latin typeface="Salesforce Sans"/>
                <a:ea typeface="+mn-ea"/>
                <a:cs typeface="+mn-cs"/>
              </a:rPr>
              <a:t>Kanban view allows users to see their data in a whole new way. Instead of seeing data as a list, view it organized by a picklist of your choosing. For example, see Opportunities organized by stage or view Accounts by type. The possibilities are endless. Kanban has received a lot of positive feedback from customers. This view is available for all standard objects and custom objects.</a:t>
            </a:r>
          </a:p>
          <a:p>
            <a:pPr marL="165100" marR="0" lvl="1" indent="-171450" algn="l" rtl="0">
              <a:spcBef>
                <a:spcPts val="1400"/>
              </a:spcBef>
              <a:spcAft>
                <a:spcPts val="0"/>
              </a:spcAft>
              <a:buClr>
                <a:srgbClr val="7F7F7F"/>
              </a:buClr>
              <a:buSzPts val="300"/>
              <a:buFont typeface="Arial"/>
              <a:buChar char="•"/>
            </a:pPr>
            <a:endParaRPr lang="en" sz="1200" b="0" i="0" u="none" strike="noStrike" cap="none" dirty="0">
              <a:solidFill>
                <a:schemeClr val="dk1"/>
              </a:solidFill>
              <a:latin typeface="Arial"/>
              <a:cs typeface="Arial"/>
              <a:sym typeface="Arial"/>
            </a:endParaRPr>
          </a:p>
          <a:p>
            <a:pPr marL="0" marR="0" lvl="1" indent="0" algn="l" defTabSz="914400" rtl="0" eaLnBrk="1" fontAlgn="auto" latinLnBrk="0" hangingPunct="1">
              <a:lnSpc>
                <a:spcPct val="100000"/>
              </a:lnSpc>
              <a:spcBef>
                <a:spcPts val="1400"/>
              </a:spcBef>
              <a:spcAft>
                <a:spcPts val="0"/>
              </a:spcAft>
              <a:buClr>
                <a:srgbClr val="7F7F7F"/>
              </a:buClr>
              <a:buSzPts val="300"/>
              <a:buFont typeface="Arial"/>
              <a:buNone/>
              <a:tabLst/>
              <a:defRPr/>
            </a:pPr>
            <a:r>
              <a:rPr lang="en-US" sz="1400" b="1" i="0" u="none" strike="noStrike" kern="1200" dirty="0">
                <a:solidFill>
                  <a:schemeClr val="tx1"/>
                </a:solidFill>
                <a:latin typeface="Salesforce Sans"/>
                <a:ea typeface="+mn-ea"/>
                <a:cs typeface="+mn-cs"/>
              </a:rPr>
              <a:t>Console</a:t>
            </a:r>
            <a:r>
              <a:rPr lang="en-US" sz="1400" b="0" i="0" u="none" strike="noStrike" kern="1200" dirty="0">
                <a:solidFill>
                  <a:schemeClr val="tx1"/>
                </a:solidFill>
                <a:latin typeface="Salesforce Sans"/>
                <a:ea typeface="+mn-ea"/>
                <a:cs typeface="+mn-cs"/>
              </a:rPr>
              <a:t>: Work more productively in Lightning Experience using a Console. All of a user’s records open as tabs along the top, and related records open as sub-tabs under that. The console environment helps to keep work organized and eliminates the need to juggle multiple records across browser tabs.</a:t>
            </a:r>
            <a:endParaRPr lang="en-US" sz="1400" b="0" dirty="0"/>
          </a:p>
          <a:p>
            <a:pPr marL="165100" marR="0" lvl="1" indent="-171450" algn="l" rtl="0">
              <a:spcBef>
                <a:spcPts val="1400"/>
              </a:spcBef>
              <a:spcAft>
                <a:spcPts val="0"/>
              </a:spcAft>
              <a:buClr>
                <a:srgbClr val="7F7F7F"/>
              </a:buClr>
              <a:buSzPts val="300"/>
              <a:buFont typeface="Arial"/>
              <a:buChar char="•"/>
            </a:pPr>
            <a:endParaRPr sz="1400" dirty="0"/>
          </a:p>
          <a:p>
            <a:pPr marL="165100" marR="0" lvl="1" indent="-152400" algn="l" rtl="0">
              <a:spcBef>
                <a:spcPts val="1400"/>
              </a:spcBef>
              <a:spcAft>
                <a:spcPts val="0"/>
              </a:spcAft>
              <a:buClr>
                <a:srgbClr val="7F7F7F"/>
              </a:buClr>
              <a:buSzPts val="300"/>
              <a:buFont typeface="Arial"/>
              <a:buNone/>
            </a:pPr>
            <a:endParaRPr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89269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1"/>
        <p:cNvGrpSpPr/>
        <p:nvPr/>
      </p:nvGrpSpPr>
      <p:grpSpPr>
        <a:xfrm>
          <a:off x="0" y="0"/>
          <a:ext cx="0" cy="0"/>
          <a:chOff x="0" y="0"/>
          <a:chExt cx="0" cy="0"/>
        </a:xfrm>
      </p:grpSpPr>
      <p:sp>
        <p:nvSpPr>
          <p:cNvPr id="1122" name="Shape 1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3" name="Shape 1123"/>
          <p:cNvSpPr txBox="1">
            <a:spLocks noGrp="1"/>
          </p:cNvSpPr>
          <p:nvPr>
            <p:ph type="body" idx="1"/>
          </p:nvPr>
        </p:nvSpPr>
        <p:spPr>
          <a:xfrm>
            <a:off x="399118" y="4343399"/>
            <a:ext cx="6059739" cy="4114918"/>
          </a:xfrm>
          <a:prstGeom prst="rect">
            <a:avLst/>
          </a:prstGeom>
          <a:noFill/>
          <a:ln>
            <a:noFill/>
          </a:ln>
        </p:spPr>
        <p:txBody>
          <a:bodyPr spcFirstLastPara="1" wrap="square" lIns="89600" tIns="89600" rIns="89600" bIns="89600" anchor="t" anchorCtr="0">
            <a:noAutofit/>
          </a:bodyPr>
          <a:lstStyle/>
          <a:p>
            <a:pPr rtl="0"/>
            <a:r>
              <a:rPr lang="en-US" sz="1000" b="1" i="0" u="none" strike="noStrike" kern="1200" dirty="0">
                <a:solidFill>
                  <a:schemeClr val="tx1"/>
                </a:solidFill>
                <a:latin typeface="Salesforce Sans"/>
                <a:ea typeface="+mn-ea"/>
                <a:cs typeface="+mn-cs"/>
              </a:rPr>
              <a:t>Integrated Email</a:t>
            </a:r>
            <a:r>
              <a:rPr lang="en-US" sz="1000" b="0" i="0" u="none" strike="noStrike" kern="1200" dirty="0">
                <a:solidFill>
                  <a:schemeClr val="tx1"/>
                </a:solidFill>
                <a:latin typeface="Salesforce Sans"/>
                <a:ea typeface="+mn-ea"/>
                <a:cs typeface="+mn-cs"/>
              </a:rPr>
              <a:t>:  In Lightning Experience, email is better integrated into the sales process. Send emails through Gmail or Office365. Get richer email support directly in Salesforce with a new email interface and the Enhanced Email object. Reply to and forward emails from Lightning Experience.</a:t>
            </a:r>
          </a:p>
          <a:p>
            <a:pPr rtl="0"/>
            <a:endParaRPr lang="en-US" b="0" dirty="0"/>
          </a:p>
          <a:p>
            <a:r>
              <a:rPr lang="en-US" sz="1000" b="1" i="0" u="none" strike="noStrike" kern="1200" dirty="0">
                <a:solidFill>
                  <a:schemeClr val="tx1"/>
                </a:solidFill>
                <a:latin typeface="Salesforce Sans"/>
                <a:ea typeface="+mn-ea"/>
                <a:cs typeface="+mn-cs"/>
              </a:rPr>
              <a:t>Record Pages</a:t>
            </a:r>
            <a:r>
              <a:rPr lang="en-US" sz="1000" b="0" i="0" u="none" strike="noStrike" kern="1200" dirty="0">
                <a:solidFill>
                  <a:schemeClr val="tx1"/>
                </a:solidFill>
                <a:latin typeface="Salesforce Sans"/>
                <a:ea typeface="+mn-ea"/>
                <a:cs typeface="+mn-cs"/>
              </a:rPr>
              <a:t>: Record pages in Lightning Experience make it easier to find your data and take the needed actions. With the Opportunity workspace, help close deals faster and serve customers better by using tools like Path.</a:t>
            </a:r>
            <a:endParaRPr lang="en-US" sz="1000" dirty="0">
              <a:latin typeface="Arial" charset="0"/>
              <a:ea typeface="Arial" charset="0"/>
              <a:cs typeface="Arial" charset="0"/>
              <a:sym typeface="Arial"/>
            </a:endParaRPr>
          </a:p>
        </p:txBody>
      </p:sp>
    </p:spTree>
    <p:extLst>
      <p:ext uri="{BB962C8B-B14F-4D97-AF65-F5344CB8AC3E}">
        <p14:creationId xmlns:p14="http://schemas.microsoft.com/office/powerpoint/2010/main" val="188295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407987" y="4416425"/>
            <a:ext cx="6194400" cy="4183200"/>
          </a:xfrm>
          <a:prstGeom prst="rect">
            <a:avLst/>
          </a:prstGeom>
        </p:spPr>
        <p:txBody>
          <a:bodyPr lIns="91425" tIns="91425" rIns="91425" bIns="91425" anchor="t" anchorCtr="0">
            <a:noAutofit/>
          </a:bodyPr>
          <a:lstStyle/>
          <a:p>
            <a:pPr marL="177800" marR="0" lvl="0" indent="0" algn="l" rtl="0">
              <a:spcBef>
                <a:spcPts val="0"/>
              </a:spcBef>
              <a:spcAft>
                <a:spcPts val="0"/>
              </a:spcAft>
              <a:buClr>
                <a:schemeClr val="accent2"/>
              </a:buClr>
              <a:buSzPts val="1000"/>
              <a:buFont typeface="Arial"/>
              <a:buNone/>
            </a:pPr>
            <a:r>
              <a:rPr lang="en-US" sz="1000" b="0" i="0" u="none" strike="noStrike" cap="none" dirty="0">
                <a:solidFill>
                  <a:schemeClr val="accent2"/>
                </a:solidFill>
                <a:latin typeface="Arial"/>
                <a:ea typeface="Arial"/>
                <a:cs typeface="Arial"/>
                <a:sym typeface="Arial"/>
              </a:rPr>
              <a:t>This template helps address these points:</a:t>
            </a:r>
            <a:endParaRPr lang="en-US" sz="1400" dirty="0"/>
          </a:p>
          <a:p>
            <a:pPr marL="393700" marR="0" lvl="0" indent="-215900" algn="l" rtl="0">
              <a:spcBef>
                <a:spcPts val="0"/>
              </a:spcBef>
              <a:spcAft>
                <a:spcPts val="0"/>
              </a:spcAft>
              <a:buClr>
                <a:schemeClr val="accent2"/>
              </a:buClr>
              <a:buSzPts val="1000"/>
              <a:buFont typeface="Arial"/>
              <a:buChar char="•"/>
            </a:pPr>
            <a:r>
              <a:rPr lang="en-US" sz="1000" b="0" i="0" u="none" strike="noStrike" cap="none" dirty="0">
                <a:solidFill>
                  <a:schemeClr val="accent2"/>
                </a:solidFill>
                <a:latin typeface="Arial"/>
                <a:ea typeface="Arial"/>
                <a:cs typeface="Arial"/>
                <a:sym typeface="Arial"/>
              </a:rPr>
              <a:t>What is Salesforce Lightning and why is it so important.</a:t>
            </a:r>
            <a:endParaRPr lang="en-US" sz="1400" dirty="0"/>
          </a:p>
          <a:p>
            <a:pPr marL="393700" marR="0" lvl="0" indent="-215900" algn="l" rtl="0">
              <a:spcBef>
                <a:spcPts val="0"/>
              </a:spcBef>
              <a:spcAft>
                <a:spcPts val="0"/>
              </a:spcAft>
              <a:buClr>
                <a:schemeClr val="accent2"/>
              </a:buClr>
              <a:buSzPts val="1000"/>
              <a:buFont typeface="Arial"/>
              <a:buChar char="•"/>
            </a:pPr>
            <a:r>
              <a:rPr lang="en-US" sz="1000" b="0" i="0" u="none" strike="noStrike" cap="none" dirty="0">
                <a:solidFill>
                  <a:schemeClr val="accent2"/>
                </a:solidFill>
                <a:latin typeface="Arial"/>
                <a:ea typeface="Arial"/>
                <a:cs typeface="Arial"/>
                <a:sym typeface="Arial"/>
              </a:rPr>
              <a:t>What can my users do with Lightning Experience.</a:t>
            </a:r>
            <a:endParaRPr lang="en-US" sz="1400" dirty="0"/>
          </a:p>
          <a:p>
            <a:pPr marL="393700" marR="0" lvl="0" indent="-215900" algn="l" rtl="0">
              <a:spcBef>
                <a:spcPts val="0"/>
              </a:spcBef>
              <a:spcAft>
                <a:spcPts val="0"/>
              </a:spcAft>
              <a:buClr>
                <a:schemeClr val="accent2"/>
              </a:buClr>
              <a:buSzPts val="1000"/>
              <a:buFont typeface="Arial"/>
              <a:buChar char="•"/>
            </a:pPr>
            <a:r>
              <a:rPr lang="en-US" sz="1000" b="0" i="0" u="none" strike="noStrike" cap="none" dirty="0">
                <a:solidFill>
                  <a:schemeClr val="accent2"/>
                </a:solidFill>
                <a:latin typeface="Arial"/>
                <a:ea typeface="Arial"/>
                <a:cs typeface="Arial"/>
                <a:sym typeface="Arial"/>
              </a:rPr>
              <a:t>What can admins do with Lightning Experience and Lightning Platform?</a:t>
            </a:r>
          </a:p>
          <a:p>
            <a:pPr>
              <a:spcBef>
                <a:spcPts val="0"/>
              </a:spcBef>
              <a:buNone/>
            </a:pPr>
            <a:endParaRPr dirty="0"/>
          </a:p>
        </p:txBody>
      </p:sp>
      <p:sp>
        <p:nvSpPr>
          <p:cNvPr id="149" name="Shape 149"/>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61166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Shape 1144"/>
          <p:cNvSpPr>
            <a:spLocks noGrp="1" noRot="1" noChangeAspect="1"/>
          </p:cNvSpPr>
          <p:nvPr>
            <p:ph type="sldImg" idx="2"/>
          </p:nvPr>
        </p:nvSpPr>
        <p:spPr>
          <a:xfrm>
            <a:off x="357188" y="674688"/>
            <a:ext cx="5994400" cy="33734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145" name="Shape 1145"/>
          <p:cNvSpPr txBox="1">
            <a:spLocks noGrp="1"/>
          </p:cNvSpPr>
          <p:nvPr>
            <p:ph type="body" idx="1"/>
          </p:nvPr>
        </p:nvSpPr>
        <p:spPr>
          <a:xfrm>
            <a:off x="670891" y="4272197"/>
            <a:ext cx="5367130" cy="4047344"/>
          </a:xfrm>
          <a:prstGeom prst="rect">
            <a:avLst/>
          </a:prstGeom>
          <a:noFill/>
          <a:ln>
            <a:noFill/>
          </a:ln>
        </p:spPr>
        <p:txBody>
          <a:bodyPr spcFirstLastPara="1" wrap="square" lIns="89600" tIns="89600" rIns="89600" bIns="896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000"/>
              <a:buFontTx/>
              <a:buNone/>
              <a:tabLst/>
              <a:defRPr/>
            </a:pPr>
            <a:r>
              <a:rPr lang="en" sz="1000" b="0" i="0" u="none" strike="noStrike" cap="none" dirty="0">
                <a:solidFill>
                  <a:schemeClr val="dk1"/>
                </a:solidFill>
                <a:latin typeface="Arial"/>
                <a:ea typeface="Arial"/>
                <a:cs typeface="Arial"/>
                <a:sym typeface="Arial"/>
              </a:rPr>
              <a:t>Although you can show the following video, we recommend that you always do a live demo for maximum impact! We’ve made it easy for you to learn how to demo by providing both the click paths and a sample talk track – you can access everything you need here: </a:t>
            </a:r>
            <a:r>
              <a:rPr lang="en-US" sz="1000" b="1" i="0" u="sng" strike="noStrike" cap="none" dirty="0">
                <a:solidFill>
                  <a:srgbClr val="000000"/>
                </a:solidFill>
                <a:effectLst/>
                <a:latin typeface="Arial"/>
                <a:ea typeface="Arial"/>
                <a:cs typeface="Arial"/>
                <a:sym typeface="Arial"/>
              </a:rPr>
              <a:t>bit.ly/LightningBoxDemos</a:t>
            </a:r>
          </a:p>
        </p:txBody>
      </p:sp>
    </p:spTree>
    <p:extLst>
      <p:ext uri="{BB962C8B-B14F-4D97-AF65-F5344CB8AC3E}">
        <p14:creationId xmlns:p14="http://schemas.microsoft.com/office/powerpoint/2010/main" val="3776573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9"/>
        <p:cNvGrpSpPr/>
        <p:nvPr/>
      </p:nvGrpSpPr>
      <p:grpSpPr>
        <a:xfrm>
          <a:off x="0" y="0"/>
          <a:ext cx="0" cy="0"/>
          <a:chOff x="0" y="0"/>
          <a:chExt cx="0" cy="0"/>
        </a:xfrm>
      </p:grpSpPr>
      <p:sp>
        <p:nvSpPr>
          <p:cNvPr id="1150" name="Shape 1150"/>
          <p:cNvSpPr>
            <a:spLocks noGrp="1" noRot="1" noChangeAspect="1"/>
          </p:cNvSpPr>
          <p:nvPr>
            <p:ph type="sldImg" idx="2"/>
          </p:nvPr>
        </p:nvSpPr>
        <p:spPr>
          <a:xfrm>
            <a:off x="357188" y="674688"/>
            <a:ext cx="5994400" cy="33734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151" name="Shape 1151"/>
          <p:cNvSpPr txBox="1">
            <a:spLocks noGrp="1"/>
          </p:cNvSpPr>
          <p:nvPr>
            <p:ph type="body" idx="1"/>
          </p:nvPr>
        </p:nvSpPr>
        <p:spPr>
          <a:xfrm>
            <a:off x="670891" y="4272197"/>
            <a:ext cx="5367130" cy="4047344"/>
          </a:xfrm>
          <a:prstGeom prst="rect">
            <a:avLst/>
          </a:prstGeom>
          <a:noFill/>
          <a:ln>
            <a:noFill/>
          </a:ln>
        </p:spPr>
        <p:txBody>
          <a:bodyPr spcFirstLastPara="1" wrap="square" lIns="89600" tIns="89600" rIns="89600" bIns="896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 sz="1000" b="0" i="0" u="none" strike="noStrike" cap="none" dirty="0">
                <a:solidFill>
                  <a:schemeClr val="dk1"/>
                </a:solidFill>
                <a:latin typeface="Arial"/>
                <a:ea typeface="Arial"/>
                <a:cs typeface="Arial"/>
                <a:sym typeface="Arial"/>
              </a:rPr>
              <a:t>Demo Click Paths: </a:t>
            </a:r>
            <a:endParaRPr sz="1400" dirty="0"/>
          </a:p>
          <a:p>
            <a:pPr marL="0" marR="0" lvl="0" indent="0" algn="l" rtl="0">
              <a:lnSpc>
                <a:spcPct val="100000"/>
              </a:lnSpc>
              <a:spcBef>
                <a:spcPts val="0"/>
              </a:spcBef>
              <a:spcAft>
                <a:spcPts val="0"/>
              </a:spcAft>
              <a:buClr>
                <a:schemeClr val="dk1"/>
              </a:buClr>
              <a:buSzPts val="1000"/>
              <a:buFont typeface="Arial"/>
              <a:buNone/>
            </a:pPr>
            <a:r>
              <a:rPr lang="en" sz="1000" b="0" i="0" u="none" strike="noStrike" cap="none" dirty="0">
                <a:solidFill>
                  <a:schemeClr val="dk1"/>
                </a:solidFill>
                <a:latin typeface="Arial"/>
                <a:ea typeface="Arial"/>
                <a:cs typeface="Arial"/>
                <a:sym typeface="Arial"/>
              </a:rPr>
              <a:t>http://bit.ly/</a:t>
            </a:r>
            <a:r>
              <a:rPr lang="en" sz="1000" b="0" i="0" u="none" strike="noStrike" cap="none" dirty="0" err="1">
                <a:solidFill>
                  <a:schemeClr val="dk1"/>
                </a:solidFill>
                <a:latin typeface="Arial"/>
                <a:ea typeface="Arial"/>
                <a:cs typeface="Arial"/>
                <a:sym typeface="Arial"/>
              </a:rPr>
              <a:t>lightningboxdemos</a:t>
            </a:r>
            <a:endParaRPr sz="1400" dirty="0"/>
          </a:p>
          <a:p>
            <a:pPr marL="0" marR="0" lvl="0" indent="0" algn="l" rtl="0">
              <a:lnSpc>
                <a:spcPct val="100000"/>
              </a:lnSpc>
              <a:spcBef>
                <a:spcPts val="0"/>
              </a:spcBef>
              <a:spcAft>
                <a:spcPts val="0"/>
              </a:spcAft>
              <a:buClr>
                <a:schemeClr val="dk1"/>
              </a:buClr>
              <a:buSzPts val="1000"/>
              <a:buFont typeface="Arial"/>
              <a:buNone/>
            </a:pP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000"/>
              <a:buFont typeface="Arial"/>
              <a:buNone/>
            </a:pPr>
            <a:r>
              <a:rPr lang="en" sz="1000" b="0" i="0" u="none" strike="noStrike" cap="none" dirty="0">
                <a:solidFill>
                  <a:schemeClr val="dk1"/>
                </a:solidFill>
                <a:latin typeface="Arial"/>
                <a:ea typeface="Arial"/>
                <a:cs typeface="Arial"/>
                <a:sym typeface="Arial"/>
              </a:rPr>
              <a:t>Demo Video:</a:t>
            </a:r>
            <a:endParaRPr sz="1400" dirty="0"/>
          </a:p>
          <a:p>
            <a:pPr marL="0" marR="0" lvl="0" indent="0" algn="l" rtl="0">
              <a:lnSpc>
                <a:spcPct val="100000"/>
              </a:lnSpc>
              <a:spcBef>
                <a:spcPts val="0"/>
              </a:spcBef>
              <a:spcAft>
                <a:spcPts val="0"/>
              </a:spcAft>
              <a:buClr>
                <a:schemeClr val="dk1"/>
              </a:buClr>
              <a:buSzPts val="1000"/>
              <a:buFont typeface="Arial"/>
              <a:buNone/>
            </a:pPr>
            <a:r>
              <a:rPr lang="en-US" sz="1000" b="0" i="0" u="sng" strike="noStrike" cap="none" dirty="0">
                <a:solidFill>
                  <a:schemeClr val="hlink"/>
                </a:solidFill>
                <a:latin typeface="Arial"/>
                <a:ea typeface="Arial"/>
                <a:cs typeface="Arial"/>
                <a:sym typeface="Arial"/>
              </a:rPr>
              <a:t>https://</a:t>
            </a:r>
            <a:r>
              <a:rPr lang="en-US" sz="1000" b="0" i="0" u="sng" strike="noStrike" cap="none" dirty="0" err="1">
                <a:solidFill>
                  <a:schemeClr val="hlink"/>
                </a:solidFill>
                <a:latin typeface="Arial"/>
                <a:ea typeface="Arial"/>
                <a:cs typeface="Arial"/>
                <a:sym typeface="Arial"/>
              </a:rPr>
              <a:t>youtu.be</a:t>
            </a:r>
            <a:r>
              <a:rPr lang="en-US" sz="1000" b="0" i="0" u="sng" strike="noStrike" cap="none" dirty="0">
                <a:solidFill>
                  <a:schemeClr val="hlink"/>
                </a:solidFill>
                <a:latin typeface="Arial"/>
                <a:ea typeface="Arial"/>
                <a:cs typeface="Arial"/>
                <a:sym typeface="Arial"/>
              </a:rPr>
              <a:t>/yg7fcsbjUTg</a:t>
            </a:r>
            <a:endParaRPr sz="1000" b="0" i="0" u="none" strike="noStrike" cap="none" dirty="0">
              <a:solidFill>
                <a:schemeClr val="dk1"/>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4290060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2" name="Shape 902"/>
          <p:cNvSpPr txBox="1">
            <a:spLocks noGrp="1"/>
          </p:cNvSpPr>
          <p:nvPr>
            <p:ph type="body" idx="1"/>
          </p:nvPr>
        </p:nvSpPr>
        <p:spPr>
          <a:xfrm>
            <a:off x="407987" y="4415789"/>
            <a:ext cx="6194400" cy="41835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Show your stakeholders what you, as an #</a:t>
            </a:r>
            <a:r>
              <a:rPr lang="en-US" dirty="0" err="1"/>
              <a:t>AwesomeAdmin</a:t>
            </a:r>
            <a:r>
              <a:rPr lang="en-US" dirty="0"/>
              <a:t>, can do to make Lightning Experience the perfect fit for your company.</a:t>
            </a:r>
          </a:p>
        </p:txBody>
      </p:sp>
    </p:spTree>
    <p:extLst>
      <p:ext uri="{BB962C8B-B14F-4D97-AF65-F5344CB8AC3E}">
        <p14:creationId xmlns:p14="http://schemas.microsoft.com/office/powerpoint/2010/main" val="37826439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Shape 1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187" name="Shape 1187"/>
          <p:cNvSpPr txBox="1">
            <a:spLocks noGrp="1"/>
          </p:cNvSpPr>
          <p:nvPr>
            <p:ph type="body" idx="1"/>
          </p:nvPr>
        </p:nvSpPr>
        <p:spPr>
          <a:xfrm>
            <a:off x="399118" y="4343400"/>
            <a:ext cx="6059700" cy="4114800"/>
          </a:xfrm>
          <a:prstGeom prst="rect">
            <a:avLst/>
          </a:prstGeom>
          <a:noFill/>
          <a:ln>
            <a:noFill/>
          </a:ln>
        </p:spPr>
        <p:txBody>
          <a:bodyPr spcFirstLastPara="1" wrap="square" lIns="91325" tIns="45650" rIns="91325" bIns="45650" anchor="t" anchorCtr="0">
            <a:noAutofit/>
          </a:bodyPr>
          <a:lstStyle/>
          <a:p>
            <a:pPr marL="165100" marR="0" lvl="0" indent="-165100" algn="l" rtl="0">
              <a:spcBef>
                <a:spcPts val="0"/>
              </a:spcBef>
              <a:spcAft>
                <a:spcPts val="0"/>
              </a:spcAft>
              <a:buClr>
                <a:srgbClr val="000000"/>
              </a:buClr>
              <a:buSzPts val="200"/>
              <a:buFont typeface="Arial"/>
              <a:buChar char="•"/>
            </a:pPr>
            <a:r>
              <a:rPr lang="en" sz="1000" b="0" i="0" u="none" strike="noStrike" cap="none" dirty="0">
                <a:solidFill>
                  <a:schemeClr val="dk1"/>
                </a:solidFill>
                <a:latin typeface="Arial"/>
                <a:ea typeface="Arial"/>
                <a:cs typeface="Arial"/>
                <a:sym typeface="Arial"/>
              </a:rPr>
              <a:t>Admins can build apps even faster. Lightning Experience has an entire suite of drag-and-drop tools to make app building a breeze.</a:t>
            </a:r>
            <a:endParaRPr sz="1400" dirty="0"/>
          </a:p>
          <a:p>
            <a:pPr marL="165100" marR="0" lvl="0" indent="-152400" algn="l" rtl="0">
              <a:spcBef>
                <a:spcPts val="0"/>
              </a:spcBef>
              <a:spcAft>
                <a:spcPts val="0"/>
              </a:spcAft>
              <a:buClr>
                <a:srgbClr val="000000"/>
              </a:buClr>
              <a:buSzPts val="200"/>
              <a:buFont typeface="Arial"/>
              <a:buNone/>
            </a:pPr>
            <a:endParaRPr sz="1000" b="0" i="0" u="none" strike="noStrike" cap="none" dirty="0">
              <a:solidFill>
                <a:schemeClr val="dk1"/>
              </a:solidFill>
              <a:latin typeface="Arial"/>
              <a:ea typeface="Arial"/>
              <a:cs typeface="Arial"/>
              <a:sym typeface="Arial"/>
            </a:endParaRPr>
          </a:p>
          <a:p>
            <a:pPr marL="165100" marR="0" lvl="0" indent="-171450" algn="l" rtl="0">
              <a:spcBef>
                <a:spcPts val="1100"/>
              </a:spcBef>
              <a:spcAft>
                <a:spcPts val="0"/>
              </a:spcAft>
              <a:buClr>
                <a:srgbClr val="000000"/>
              </a:buClr>
              <a:buSzPts val="1100"/>
              <a:buFont typeface="Arial"/>
              <a:buChar char="•"/>
            </a:pPr>
            <a:r>
              <a:rPr lang="en" sz="1000" b="0" i="0" u="none" strike="noStrike" cap="none" dirty="0">
                <a:solidFill>
                  <a:schemeClr val="dk1"/>
                </a:solidFill>
                <a:latin typeface="Arial"/>
                <a:ea typeface="Arial"/>
                <a:cs typeface="Arial"/>
                <a:sym typeface="Arial"/>
              </a:rPr>
              <a:t>Build apps faster than ever with Lightning App Builder. Assemble apps and customize pages for any device with drag and drop. You can also create a premier, customized community or easily automate complex business processes with point-and-click tools.  </a:t>
            </a:r>
            <a:endParaRPr sz="1400" dirty="0"/>
          </a:p>
          <a:p>
            <a:pPr marL="165100" marR="0" lvl="0" indent="-101600" algn="l" rtl="0">
              <a:spcBef>
                <a:spcPts val="110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a:p>
            <a:pPr marL="165100" marR="0" lvl="0" indent="-171450" algn="l" rtl="0">
              <a:spcBef>
                <a:spcPts val="0"/>
              </a:spcBef>
              <a:spcAft>
                <a:spcPts val="0"/>
              </a:spcAft>
              <a:buClr>
                <a:srgbClr val="000000"/>
              </a:buClr>
              <a:buSzPts val="1100"/>
              <a:buFont typeface="Arial"/>
              <a:buChar char="•"/>
            </a:pPr>
            <a:r>
              <a:rPr lang="en" sz="1000" b="0" i="0" u="none" strike="noStrike" cap="none" dirty="0">
                <a:solidFill>
                  <a:schemeClr val="dk1"/>
                </a:solidFill>
                <a:latin typeface="Arial"/>
                <a:ea typeface="Arial"/>
                <a:cs typeface="Arial"/>
                <a:sym typeface="Arial"/>
              </a:rPr>
              <a:t>Easy to iterate. Easily make changes to a page with drag-and-drop. Get feedback and immediately iterate.</a:t>
            </a:r>
            <a:endParaRPr sz="1400" dirty="0"/>
          </a:p>
          <a:p>
            <a:pPr marL="165100" marR="0" lvl="0" indent="-101600" algn="l" rtl="0">
              <a:spcBef>
                <a:spcPts val="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a:p>
            <a:pPr marL="165100" marR="0" lvl="0" indent="-165100" algn="l" rtl="0">
              <a:spcBef>
                <a:spcPts val="0"/>
              </a:spcBef>
              <a:spcAft>
                <a:spcPts val="0"/>
              </a:spcAft>
              <a:buClr>
                <a:srgbClr val="000000"/>
              </a:buClr>
              <a:buSzPts val="200"/>
              <a:buFont typeface="Arial"/>
              <a:buChar char="•"/>
            </a:pPr>
            <a:r>
              <a:rPr lang="en" sz="1000" b="0" i="0" u="none" strike="noStrike" cap="none" dirty="0">
                <a:solidFill>
                  <a:schemeClr val="dk1"/>
                </a:solidFill>
                <a:latin typeface="Arial"/>
                <a:ea typeface="Arial"/>
                <a:cs typeface="Arial"/>
                <a:sym typeface="Arial"/>
              </a:rPr>
              <a:t>The Lightning Platform empowers everyone to build apps, with declarative tools and programmatic options.</a:t>
            </a:r>
            <a:endParaRPr sz="1000" b="0" i="0" u="none" strike="noStrike" cap="none" dirty="0">
              <a:solidFill>
                <a:schemeClr val="dk1"/>
              </a:solidFill>
              <a:latin typeface="Arial"/>
              <a:ea typeface="Arial"/>
              <a:cs typeface="Arial"/>
              <a:sym typeface="Arial"/>
            </a:endParaRPr>
          </a:p>
          <a:p>
            <a:pPr marL="165100" marR="0" lvl="0" indent="-165100" algn="l" rtl="0">
              <a:spcBef>
                <a:spcPts val="0"/>
              </a:spcBef>
              <a:spcAft>
                <a:spcPts val="0"/>
              </a:spcAft>
              <a:buClr>
                <a:srgbClr val="000000"/>
              </a:buClr>
              <a:buSzPts val="200"/>
              <a:buFont typeface="Arial"/>
              <a:buChar char="•"/>
            </a:pPr>
            <a:r>
              <a:rPr lang="en" sz="1000" b="0" i="0" u="none" strike="noStrike" cap="none" dirty="0">
                <a:solidFill>
                  <a:schemeClr val="dk1"/>
                </a:solidFill>
                <a:latin typeface="Arial"/>
                <a:ea typeface="Arial"/>
                <a:cs typeface="Arial"/>
                <a:sym typeface="Arial"/>
              </a:rPr>
              <a:t>Developers and partners build components, admins assemble those components into pages, creating a new model of collaboration</a:t>
            </a:r>
            <a:endParaRPr sz="1400" dirty="0"/>
          </a:p>
          <a:p>
            <a:pPr marL="165100" marR="0" lvl="0" indent="-101600" algn="l" rtl="0">
              <a:spcBef>
                <a:spcPts val="0"/>
              </a:spcBef>
              <a:spcAft>
                <a:spcPts val="0"/>
              </a:spcAft>
              <a:buClr>
                <a:srgbClr val="000000"/>
              </a:buClr>
              <a:buSzPts val="1100"/>
              <a:buFont typeface="Arial"/>
              <a:buNone/>
            </a:pPr>
            <a:endParaRPr sz="1000" b="0" i="0" u="none" strike="noStrike" cap="none" dirty="0">
              <a:solidFill>
                <a:schemeClr val="dk1"/>
              </a:solidFill>
              <a:latin typeface="Arial"/>
              <a:ea typeface="Arial"/>
              <a:cs typeface="Arial"/>
              <a:sym typeface="Arial"/>
            </a:endParaRPr>
          </a:p>
          <a:p>
            <a:pPr marL="165100" marR="0" lvl="0" indent="-152400" algn="l" rtl="0">
              <a:spcBef>
                <a:spcPts val="0"/>
              </a:spcBef>
              <a:spcAft>
                <a:spcPts val="0"/>
              </a:spcAft>
              <a:buClr>
                <a:schemeClr val="dk1"/>
              </a:buClr>
              <a:buSzPts val="200"/>
              <a:buFont typeface="Arial"/>
              <a:buNone/>
            </a:pP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4594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Shape 1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207" name="Shape 1207"/>
          <p:cNvSpPr txBox="1">
            <a:spLocks noGrp="1"/>
          </p:cNvSpPr>
          <p:nvPr>
            <p:ph type="body" idx="1"/>
          </p:nvPr>
        </p:nvSpPr>
        <p:spPr>
          <a:xfrm>
            <a:off x="399118" y="4343400"/>
            <a:ext cx="6059764" cy="4114800"/>
          </a:xfrm>
          <a:prstGeom prst="rect">
            <a:avLst/>
          </a:prstGeom>
          <a:noFill/>
          <a:ln>
            <a:noFill/>
          </a:ln>
        </p:spPr>
        <p:txBody>
          <a:bodyPr spcFirstLastPara="1" wrap="square" lIns="91325" tIns="45650" rIns="91325" bIns="4565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00"/>
              <a:buFont typeface="Arial"/>
              <a:buNone/>
              <a:tabLst/>
              <a:defRPr/>
            </a:pPr>
            <a:r>
              <a:rPr lang="en-US" sz="1400" b="1" dirty="0">
                <a:solidFill>
                  <a:schemeClr val="dk1"/>
                </a:solidFill>
                <a:latin typeface="Arial" charset="0"/>
                <a:ea typeface="Arial" charset="0"/>
                <a:cs typeface="Arial" charset="0"/>
                <a:sym typeface="Arial"/>
              </a:rPr>
              <a:t>Build custom home pages</a:t>
            </a:r>
            <a:r>
              <a:rPr lang="en-US" sz="1400" dirty="0">
                <a:solidFill>
                  <a:schemeClr val="dk1"/>
                </a:solidFill>
                <a:latin typeface="Arial" charset="0"/>
                <a:ea typeface="Arial" charset="0"/>
                <a:cs typeface="Arial" charset="0"/>
                <a:sym typeface="Arial"/>
              </a:rPr>
              <a:t>:  Sales users are interested in different things than Marketing users. You can develop different home pages so different users get more relevant information when they log in. </a:t>
            </a:r>
          </a:p>
          <a:p>
            <a:pPr marL="165100" marR="0" lvl="0" indent="-165100" algn="l" rtl="0">
              <a:spcBef>
                <a:spcPts val="0"/>
              </a:spcBef>
              <a:spcAft>
                <a:spcPts val="0"/>
              </a:spcAft>
              <a:buClr>
                <a:schemeClr val="dk1"/>
              </a:buClr>
              <a:buSzPts val="200"/>
              <a:buFont typeface="Arial"/>
              <a:buChar char="•"/>
            </a:pPr>
            <a:endParaRPr sz="1400" dirty="0"/>
          </a:p>
          <a:p>
            <a:pPr marL="0" marR="0" lvl="0" indent="0" algn="l" rtl="0">
              <a:spcBef>
                <a:spcPts val="0"/>
              </a:spcBef>
              <a:spcAft>
                <a:spcPts val="0"/>
              </a:spcAft>
              <a:buClr>
                <a:schemeClr val="dk1"/>
              </a:buClr>
              <a:buSzPts val="200"/>
              <a:buFont typeface="Arial"/>
              <a:buNone/>
            </a:pPr>
            <a:r>
              <a:rPr lang="en-US" sz="1000" b="1" i="0" u="none" strike="noStrike" cap="none" dirty="0">
                <a:solidFill>
                  <a:schemeClr val="dk1"/>
                </a:solidFill>
                <a:latin typeface="Arial"/>
                <a:ea typeface="Arial"/>
                <a:cs typeface="Arial"/>
                <a:sym typeface="Arial"/>
              </a:rPr>
              <a:t>Build Lightning apps</a:t>
            </a:r>
            <a:r>
              <a:rPr lang="en-US" sz="1000" b="0" i="0" u="none" strike="noStrike" cap="none" dirty="0">
                <a:solidFill>
                  <a:schemeClr val="dk1"/>
                </a:solidFill>
                <a:latin typeface="Arial"/>
                <a:ea typeface="Arial"/>
                <a:cs typeface="Arial"/>
                <a:sym typeface="Arial"/>
              </a:rPr>
              <a:t>: Create experiences that are tightly tailored to the needs of a team or group of users. Create Lightning console apps to give users a workspace for editing and referencing multiple records at once.</a:t>
            </a:r>
            <a:endParaRPr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000"/>
              <a:buFont typeface="Arial"/>
              <a:buNone/>
            </a:pP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65646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Shape 1225"/>
          <p:cNvSpPr txBox="1">
            <a:spLocks noGrp="1"/>
          </p:cNvSpPr>
          <p:nvPr>
            <p:ph type="body" idx="1"/>
          </p:nvPr>
        </p:nvSpPr>
        <p:spPr>
          <a:xfrm>
            <a:off x="399118" y="4343399"/>
            <a:ext cx="6059739" cy="4114918"/>
          </a:xfrm>
          <a:prstGeom prst="rect">
            <a:avLst/>
          </a:prstGeom>
          <a:noFill/>
          <a:ln>
            <a:noFill/>
          </a:ln>
        </p:spPr>
        <p:txBody>
          <a:bodyPr spcFirstLastPara="1" wrap="square" lIns="89600" tIns="89600" rIns="89600" bIns="89600" anchor="t" anchorCtr="0">
            <a:noAutofit/>
          </a:bodyPr>
          <a:lstStyle/>
          <a:p>
            <a:pPr marL="165100" marR="0" lvl="0" indent="-165100" algn="l" rtl="0">
              <a:spcBef>
                <a:spcPts val="0"/>
              </a:spcBef>
              <a:spcAft>
                <a:spcPts val="0"/>
              </a:spcAft>
              <a:buClr>
                <a:schemeClr val="dk1"/>
              </a:buClr>
              <a:buSzPts val="200"/>
              <a:buFont typeface="Arial"/>
              <a:buChar char="•"/>
            </a:pPr>
            <a:r>
              <a:rPr lang="en" sz="1000" b="1" i="0" u="none" strike="noStrike" cap="none" dirty="0">
                <a:solidFill>
                  <a:schemeClr val="dk1"/>
                </a:solidFill>
                <a:latin typeface="Arial"/>
                <a:ea typeface="Arial"/>
                <a:cs typeface="Arial"/>
                <a:sym typeface="Arial"/>
              </a:rPr>
              <a:t>Path on most objects</a:t>
            </a:r>
            <a:r>
              <a:rPr lang="en" sz="1000" b="0" i="0" u="none" strike="noStrike" cap="none" dirty="0">
                <a:solidFill>
                  <a:schemeClr val="dk1"/>
                </a:solidFill>
                <a:latin typeface="Arial"/>
                <a:ea typeface="Arial"/>
                <a:cs typeface="Arial"/>
                <a:sym typeface="Arial"/>
              </a:rPr>
              <a:t>: Guide your reps through each stage of a process and give reps the guidance they need to close deals.</a:t>
            </a:r>
            <a:endParaRPr sz="1400" dirty="0"/>
          </a:p>
          <a:p>
            <a:pPr marL="0" marR="0" lvl="0" indent="0" algn="l" rtl="0">
              <a:spcBef>
                <a:spcPts val="0"/>
              </a:spcBef>
              <a:spcAft>
                <a:spcPts val="0"/>
              </a:spcAft>
              <a:buClr>
                <a:schemeClr val="dk1"/>
              </a:buClr>
              <a:buSzPts val="200"/>
              <a:buFont typeface="Arial"/>
              <a:buNone/>
            </a:pPr>
            <a:endParaRPr sz="1000" b="0" i="0" u="none" strike="noStrike" cap="none" dirty="0">
              <a:solidFill>
                <a:schemeClr val="dk1"/>
              </a:solidFill>
              <a:latin typeface="Arial"/>
              <a:ea typeface="Arial"/>
              <a:cs typeface="Arial"/>
              <a:sym typeface="Arial"/>
            </a:endParaRPr>
          </a:p>
          <a:p>
            <a:pPr marL="165100" marR="0" lvl="1" indent="-171450" algn="l" rtl="0">
              <a:spcBef>
                <a:spcPts val="1400"/>
              </a:spcBef>
              <a:spcAft>
                <a:spcPts val="0"/>
              </a:spcAft>
              <a:buClr>
                <a:srgbClr val="7F7F7F"/>
              </a:buClr>
              <a:buSzPts val="300"/>
              <a:buFont typeface="Arial"/>
              <a:buChar char="•"/>
            </a:pPr>
            <a:r>
              <a:rPr lang="en" sz="1200" b="1" i="0" u="none" strike="noStrike" cap="none" dirty="0">
                <a:solidFill>
                  <a:schemeClr val="accent2"/>
                </a:solidFill>
                <a:latin typeface="Arial"/>
                <a:ea typeface="Arial"/>
                <a:cs typeface="Arial"/>
                <a:sym typeface="Arial"/>
              </a:rPr>
              <a:t>Customize and assign record pages for custom &amp; standard objects</a:t>
            </a:r>
            <a:r>
              <a:rPr lang="en" sz="1200" b="0" i="0" u="none" strike="noStrike" cap="none" dirty="0">
                <a:solidFill>
                  <a:schemeClr val="accent2"/>
                </a:solidFill>
                <a:latin typeface="Arial"/>
                <a:ea typeface="Arial"/>
                <a:cs typeface="Arial"/>
                <a:sym typeface="Arial"/>
              </a:rPr>
              <a:t>: </a:t>
            </a:r>
            <a:r>
              <a:rPr lang="en" sz="1400" b="0" i="0" u="none" strike="noStrike" cap="none" dirty="0">
                <a:solidFill>
                  <a:schemeClr val="accent1"/>
                </a:solidFill>
                <a:latin typeface="Arial"/>
                <a:ea typeface="Arial"/>
                <a:cs typeface="Arial"/>
                <a:sym typeface="Arial"/>
              </a:rPr>
              <a:t>Customize the detail pages for standard and custom objects.</a:t>
            </a:r>
            <a:endParaRPr sz="1400" b="0" i="0" u="none" strike="noStrike" cap="none" dirty="0">
              <a:solidFill>
                <a:srgbClr val="5C656A"/>
              </a:solidFill>
              <a:latin typeface="Arial"/>
              <a:ea typeface="Arial"/>
              <a:cs typeface="Arial"/>
              <a:sym typeface="Arial"/>
            </a:endParaRPr>
          </a:p>
          <a:p>
            <a:pPr marL="0" marR="0" lvl="0" indent="0" algn="l" rtl="0">
              <a:spcBef>
                <a:spcPts val="0"/>
              </a:spcBef>
              <a:spcAft>
                <a:spcPts val="0"/>
              </a:spcAft>
              <a:buClr>
                <a:schemeClr val="dk1"/>
              </a:buClr>
              <a:buSzPts val="200"/>
              <a:buFont typeface="Arial"/>
              <a:buNone/>
            </a:pPr>
            <a:endParaRPr sz="1000" b="0" i="0" u="none" strike="noStrike" cap="none" dirty="0">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200"/>
              <a:buFont typeface="Arial"/>
              <a:buChar char="•"/>
            </a:pPr>
            <a:r>
              <a:rPr lang="en" sz="1000" b="1" i="0" u="none" strike="noStrike" cap="none" dirty="0">
                <a:solidFill>
                  <a:schemeClr val="accent2"/>
                </a:solidFill>
                <a:latin typeface="Arial"/>
                <a:ea typeface="Arial"/>
                <a:cs typeface="Arial"/>
                <a:sym typeface="Arial"/>
              </a:rPr>
              <a:t>Custom themes and branding</a:t>
            </a:r>
            <a:r>
              <a:rPr lang="en" sz="1000" b="0" i="0" u="none" strike="noStrike" cap="none" dirty="0">
                <a:solidFill>
                  <a:schemeClr val="accent2"/>
                </a:solidFill>
                <a:latin typeface="Arial"/>
                <a:ea typeface="Arial"/>
                <a:cs typeface="Arial"/>
                <a:sym typeface="Arial"/>
              </a:rPr>
              <a:t>: Make apps your own</a:t>
            </a:r>
            <a:endParaRPr sz="1000" b="0" i="0" u="none" strike="noStrike" cap="none" dirty="0">
              <a:solidFill>
                <a:schemeClr val="dk1"/>
              </a:solidFill>
              <a:latin typeface="Arial"/>
              <a:ea typeface="Arial"/>
              <a:cs typeface="Arial"/>
              <a:sym typeface="Arial"/>
            </a:endParaRPr>
          </a:p>
        </p:txBody>
      </p:sp>
      <p:sp>
        <p:nvSpPr>
          <p:cNvPr id="1226" name="Shape 1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1649024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Shape 1257"/>
          <p:cNvSpPr>
            <a:spLocks noGrp="1" noRot="1" noChangeAspect="1"/>
          </p:cNvSpPr>
          <p:nvPr>
            <p:ph type="sldImg" idx="2"/>
          </p:nvPr>
        </p:nvSpPr>
        <p:spPr>
          <a:xfrm>
            <a:off x="357188" y="674688"/>
            <a:ext cx="5994400" cy="33734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258" name="Shape 1258"/>
          <p:cNvSpPr txBox="1">
            <a:spLocks noGrp="1"/>
          </p:cNvSpPr>
          <p:nvPr>
            <p:ph type="body" idx="1"/>
          </p:nvPr>
        </p:nvSpPr>
        <p:spPr>
          <a:xfrm>
            <a:off x="670891" y="4272197"/>
            <a:ext cx="5367130" cy="4047344"/>
          </a:xfrm>
          <a:prstGeom prst="rect">
            <a:avLst/>
          </a:prstGeom>
          <a:noFill/>
          <a:ln>
            <a:noFill/>
          </a:ln>
        </p:spPr>
        <p:txBody>
          <a:bodyPr spcFirstLastPara="1" wrap="square" lIns="89600" tIns="89600" rIns="89600" bIns="89600" anchor="t" anchorCtr="0">
            <a:noAutofit/>
          </a:bodyPr>
          <a:lstStyle/>
          <a:p>
            <a:pPr marL="158750" marR="0" lvl="0" indent="0" algn="l" defTabSz="914400" rtl="0" eaLnBrk="1" fontAlgn="base" latinLnBrk="0" hangingPunct="1">
              <a:lnSpc>
                <a:spcPct val="100000"/>
              </a:lnSpc>
              <a:spcBef>
                <a:spcPts val="0"/>
              </a:spcBef>
              <a:spcAft>
                <a:spcPts val="0"/>
              </a:spcAft>
              <a:buClr>
                <a:srgbClr val="000000"/>
              </a:buClr>
              <a:buSzPts val="1100"/>
              <a:buFontTx/>
              <a:buNone/>
              <a:tabLst/>
              <a:defRPr/>
            </a:pPr>
            <a:r>
              <a:rPr lang="en" sz="1000" b="0" i="0" u="none" strike="noStrike" cap="none" dirty="0">
                <a:solidFill>
                  <a:schemeClr val="dk1"/>
                </a:solidFill>
                <a:latin typeface="Arial"/>
                <a:ea typeface="Arial"/>
                <a:cs typeface="Arial"/>
                <a:sym typeface="Arial"/>
              </a:rPr>
              <a:t>Although you can show the following video, we recommend that you always do a live demo for maximum impact! We’ve made it easy for you to learn how to demo by providing both the click paths and a sample talk track – you can access everything you need here: </a:t>
            </a:r>
            <a:r>
              <a:rPr lang="en-US" sz="1000" b="1" i="0" u="sng" strike="noStrike" cap="none" dirty="0">
                <a:solidFill>
                  <a:srgbClr val="000000"/>
                </a:solidFill>
                <a:effectLst/>
                <a:latin typeface="Arial"/>
                <a:ea typeface="Arial"/>
                <a:cs typeface="Arial"/>
                <a:sym typeface="Arial"/>
              </a:rPr>
              <a:t>http://bit.ly/LIAB18demos</a:t>
            </a: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5026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2"/>
        <p:cNvGrpSpPr/>
        <p:nvPr/>
      </p:nvGrpSpPr>
      <p:grpSpPr>
        <a:xfrm>
          <a:off x="0" y="0"/>
          <a:ext cx="0" cy="0"/>
          <a:chOff x="0" y="0"/>
          <a:chExt cx="0" cy="0"/>
        </a:xfrm>
      </p:grpSpPr>
      <p:sp>
        <p:nvSpPr>
          <p:cNvPr id="1263" name="Shape 1263"/>
          <p:cNvSpPr>
            <a:spLocks noGrp="1" noRot="1" noChangeAspect="1"/>
          </p:cNvSpPr>
          <p:nvPr>
            <p:ph type="sldImg" idx="2"/>
          </p:nvPr>
        </p:nvSpPr>
        <p:spPr>
          <a:xfrm>
            <a:off x="357188" y="674688"/>
            <a:ext cx="5994400" cy="33734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264" name="Shape 1264"/>
          <p:cNvSpPr txBox="1">
            <a:spLocks noGrp="1"/>
          </p:cNvSpPr>
          <p:nvPr>
            <p:ph type="body" idx="1"/>
          </p:nvPr>
        </p:nvSpPr>
        <p:spPr>
          <a:xfrm>
            <a:off x="670891" y="4272197"/>
            <a:ext cx="5367130" cy="4047344"/>
          </a:xfrm>
          <a:prstGeom prst="rect">
            <a:avLst/>
          </a:prstGeom>
          <a:noFill/>
          <a:ln>
            <a:noFill/>
          </a:ln>
        </p:spPr>
        <p:txBody>
          <a:bodyPr spcFirstLastPara="1" wrap="square" lIns="89600" tIns="89600" rIns="89600" bIns="89600" anchor="t" anchorCtr="0">
            <a:noAutofit/>
          </a:bodyPr>
          <a:lstStyle/>
          <a:p>
            <a:pPr marL="0" marR="0" lvl="0" indent="0" algn="l" rtl="0">
              <a:spcBef>
                <a:spcPts val="0"/>
              </a:spcBef>
              <a:spcAft>
                <a:spcPts val="0"/>
              </a:spcAft>
              <a:buClr>
                <a:schemeClr val="dk1"/>
              </a:buClr>
              <a:buSzPts val="1000"/>
              <a:buFont typeface="Arial"/>
              <a:buNone/>
            </a:pPr>
            <a:r>
              <a:rPr lang="en" sz="1000" b="0" i="0" u="none" strike="noStrike" cap="none" dirty="0">
                <a:solidFill>
                  <a:schemeClr val="dk1"/>
                </a:solidFill>
                <a:latin typeface="Arial"/>
                <a:ea typeface="Arial"/>
                <a:cs typeface="Arial"/>
                <a:sym typeface="Arial"/>
              </a:rPr>
              <a:t>Demo Click Paths:</a:t>
            </a:r>
            <a:endParaRPr sz="10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000"/>
              <a:buFont typeface="Arial"/>
              <a:buNone/>
            </a:pPr>
            <a:r>
              <a:rPr lang="en" sz="1000" b="0" i="0" u="sng" strike="noStrike" cap="none" dirty="0">
                <a:solidFill>
                  <a:schemeClr val="dk1"/>
                </a:solidFill>
                <a:latin typeface="Arial"/>
                <a:ea typeface="Arial"/>
                <a:cs typeface="Arial"/>
                <a:sym typeface="Arial"/>
              </a:rPr>
              <a:t>http://bit.ly/</a:t>
            </a:r>
            <a:r>
              <a:rPr lang="en" sz="1000" b="0" i="0" u="sng" strike="noStrike" cap="none" dirty="0" err="1">
                <a:solidFill>
                  <a:schemeClr val="dk1"/>
                </a:solidFill>
                <a:latin typeface="Arial"/>
                <a:ea typeface="Arial"/>
                <a:cs typeface="Arial"/>
                <a:sym typeface="Arial"/>
              </a:rPr>
              <a:t>lightningboxdemos</a:t>
            </a:r>
            <a:endParaRPr sz="1000" b="0" i="0" u="sng"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000"/>
              <a:buFont typeface="Arial"/>
              <a:buNone/>
            </a:pPr>
            <a:endParaRPr sz="1000" b="0" i="0" u="sng"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ts val="1000"/>
              <a:buFont typeface="Arial"/>
              <a:buNone/>
            </a:pPr>
            <a:r>
              <a:rPr lang="en" sz="1000" b="0" i="0" u="none" strike="noStrike" cap="none" dirty="0">
                <a:solidFill>
                  <a:schemeClr val="dk1"/>
                </a:solidFill>
                <a:latin typeface="Arial"/>
                <a:ea typeface="Arial"/>
                <a:cs typeface="Arial"/>
                <a:sym typeface="Arial"/>
              </a:rPr>
              <a:t>Demo Video:</a:t>
            </a:r>
            <a:endParaRPr sz="1400" dirty="0"/>
          </a:p>
          <a:p>
            <a:pPr marL="0" marR="0" lvl="0" indent="0" algn="l" rtl="0">
              <a:spcBef>
                <a:spcPts val="0"/>
              </a:spcBef>
              <a:spcAft>
                <a:spcPts val="0"/>
              </a:spcAft>
              <a:buClr>
                <a:schemeClr val="dk1"/>
              </a:buClr>
              <a:buSzPts val="1000"/>
              <a:buFont typeface="Arial"/>
              <a:buNone/>
            </a:pPr>
            <a:r>
              <a:rPr lang="en-US" sz="1000" b="0" i="0" u="sng" strike="noStrike" cap="none" dirty="0">
                <a:solidFill>
                  <a:schemeClr val="hlink"/>
                </a:solidFill>
                <a:latin typeface="Arial"/>
                <a:ea typeface="Arial"/>
                <a:cs typeface="Arial"/>
                <a:sym typeface="Arial"/>
              </a:rPr>
              <a:t>https://</a:t>
            </a:r>
            <a:r>
              <a:rPr lang="en-US" sz="1000" b="0" i="0" u="sng" strike="noStrike" cap="none" dirty="0" err="1">
                <a:solidFill>
                  <a:schemeClr val="hlink"/>
                </a:solidFill>
                <a:latin typeface="Arial"/>
                <a:ea typeface="Arial"/>
                <a:cs typeface="Arial"/>
                <a:sym typeface="Arial"/>
              </a:rPr>
              <a:t>youtu.be</a:t>
            </a:r>
            <a:r>
              <a:rPr lang="en-US" sz="1000" b="0" i="0" u="sng" strike="noStrike" cap="none" dirty="0">
                <a:solidFill>
                  <a:schemeClr val="hlink"/>
                </a:solidFill>
                <a:latin typeface="Arial"/>
                <a:ea typeface="Arial"/>
                <a:cs typeface="Arial"/>
                <a:sym typeface="Arial"/>
              </a:rPr>
              <a:t>/2TV042eAPzk</a:t>
            </a: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9593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2" name="Shape 902"/>
          <p:cNvSpPr txBox="1">
            <a:spLocks noGrp="1"/>
          </p:cNvSpPr>
          <p:nvPr>
            <p:ph type="body" idx="1"/>
          </p:nvPr>
        </p:nvSpPr>
        <p:spPr>
          <a:xfrm>
            <a:off x="407987" y="4415789"/>
            <a:ext cx="6194400" cy="4183500"/>
          </a:xfrm>
          <a:prstGeom prst="rect">
            <a:avLst/>
          </a:prstGeom>
        </p:spPr>
        <p:txBody>
          <a:bodyPr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15142907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Shape 1225"/>
          <p:cNvSpPr txBox="1">
            <a:spLocks noGrp="1"/>
          </p:cNvSpPr>
          <p:nvPr>
            <p:ph type="body" idx="1"/>
          </p:nvPr>
        </p:nvSpPr>
        <p:spPr>
          <a:xfrm>
            <a:off x="399118" y="4343399"/>
            <a:ext cx="6059739" cy="4114918"/>
          </a:xfrm>
          <a:prstGeom prst="rect">
            <a:avLst/>
          </a:prstGeom>
          <a:noFill/>
          <a:ln>
            <a:noFill/>
          </a:ln>
        </p:spPr>
        <p:txBody>
          <a:bodyPr spcFirstLastPara="1" wrap="square" lIns="89600" tIns="89600" rIns="89600" bIns="89600" anchor="t" anchorCtr="0">
            <a:noAutofit/>
          </a:bodyPr>
          <a:lstStyle/>
          <a:p>
            <a:pPr marL="165100" marR="0" lvl="0" indent="-165100" algn="l" rtl="0">
              <a:spcBef>
                <a:spcPts val="0"/>
              </a:spcBef>
              <a:spcAft>
                <a:spcPts val="0"/>
              </a:spcAft>
              <a:buClr>
                <a:schemeClr val="dk1"/>
              </a:buClr>
              <a:buSzPts val="200"/>
              <a:buFont typeface="Arial"/>
              <a:buChar char="•"/>
            </a:pPr>
            <a:endParaRPr sz="1000" b="0" i="0" u="none" strike="noStrike" cap="none" dirty="0">
              <a:solidFill>
                <a:schemeClr val="dk1"/>
              </a:solidFill>
              <a:latin typeface="Arial"/>
              <a:ea typeface="Arial"/>
              <a:cs typeface="Arial"/>
              <a:sym typeface="Arial"/>
            </a:endParaRPr>
          </a:p>
        </p:txBody>
      </p:sp>
      <p:sp>
        <p:nvSpPr>
          <p:cNvPr id="1226" name="Shape 1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961630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Shape 8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821" name="Shape 821"/>
          <p:cNvSpPr txBox="1">
            <a:spLocks noGrp="1"/>
          </p:cNvSpPr>
          <p:nvPr>
            <p:ph type="body" idx="1"/>
          </p:nvPr>
        </p:nvSpPr>
        <p:spPr>
          <a:xfrm>
            <a:off x="399118" y="4343400"/>
            <a:ext cx="6059764" cy="4114800"/>
          </a:xfrm>
          <a:prstGeom prst="rect">
            <a:avLst/>
          </a:prstGeom>
          <a:noFill/>
          <a:ln>
            <a:noFill/>
          </a:ln>
        </p:spPr>
        <p:txBody>
          <a:bodyPr spcFirstLastPara="1" wrap="square" lIns="91325" tIns="45650" rIns="91325" bIns="45650" anchor="t" anchorCtr="0">
            <a:noAutofit/>
          </a:bodyPr>
          <a:lstStyle/>
          <a:p>
            <a:pPr marL="0" marR="0" lvl="0" indent="0" algn="l" rtl="0">
              <a:spcBef>
                <a:spcPts val="0"/>
              </a:spcBef>
              <a:spcAft>
                <a:spcPts val="0"/>
              </a:spcAft>
              <a:buClr>
                <a:schemeClr val="dk1"/>
              </a:buClr>
              <a:buSzPts val="1000"/>
              <a:buFont typeface="Arial"/>
              <a:buNone/>
            </a:pPr>
            <a:endParaRPr sz="1000" b="0" i="0" u="sng"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036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Shape 1225"/>
          <p:cNvSpPr txBox="1">
            <a:spLocks noGrp="1"/>
          </p:cNvSpPr>
          <p:nvPr>
            <p:ph type="body" idx="1"/>
          </p:nvPr>
        </p:nvSpPr>
        <p:spPr>
          <a:xfrm>
            <a:off x="399118" y="4343399"/>
            <a:ext cx="6059739" cy="4114918"/>
          </a:xfrm>
          <a:prstGeom prst="rect">
            <a:avLst/>
          </a:prstGeom>
          <a:noFill/>
          <a:ln>
            <a:noFill/>
          </a:ln>
        </p:spPr>
        <p:txBody>
          <a:bodyPr spcFirstLastPara="1" wrap="square" lIns="89600" tIns="89600" rIns="89600" bIns="89600" anchor="t" anchorCtr="0">
            <a:noAutofit/>
          </a:bodyPr>
          <a:lstStyle/>
          <a:p>
            <a:pPr marL="165100" marR="0" lvl="0" indent="-165100" algn="l" rtl="0">
              <a:spcBef>
                <a:spcPts val="0"/>
              </a:spcBef>
              <a:spcAft>
                <a:spcPts val="0"/>
              </a:spcAft>
              <a:buClr>
                <a:schemeClr val="dk1"/>
              </a:buClr>
              <a:buSzPts val="200"/>
              <a:buFont typeface="Arial"/>
              <a:buChar char="•"/>
            </a:pPr>
            <a:endParaRPr sz="1000" b="0" i="0" u="none" strike="noStrike" cap="none" dirty="0">
              <a:solidFill>
                <a:schemeClr val="dk1"/>
              </a:solidFill>
              <a:latin typeface="Arial"/>
              <a:ea typeface="Arial"/>
              <a:cs typeface="Arial"/>
              <a:sym typeface="Arial"/>
            </a:endParaRPr>
          </a:p>
        </p:txBody>
      </p:sp>
      <p:sp>
        <p:nvSpPr>
          <p:cNvPr id="1226" name="Shape 1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1360175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Shape 1284"/>
          <p:cNvSpPr>
            <a:spLocks noGrp="1" noRot="1" noChangeAspect="1"/>
          </p:cNvSpPr>
          <p:nvPr>
            <p:ph type="sldImg" idx="2"/>
          </p:nvPr>
        </p:nvSpPr>
        <p:spPr>
          <a:xfrm>
            <a:off x="357188" y="674688"/>
            <a:ext cx="5994400" cy="33734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1285" name="Shape 1285"/>
          <p:cNvSpPr txBox="1">
            <a:spLocks noGrp="1"/>
          </p:cNvSpPr>
          <p:nvPr>
            <p:ph type="body" idx="1"/>
          </p:nvPr>
        </p:nvSpPr>
        <p:spPr>
          <a:xfrm>
            <a:off x="670891" y="4272197"/>
            <a:ext cx="5367130" cy="4047344"/>
          </a:xfrm>
          <a:prstGeom prst="rect">
            <a:avLst/>
          </a:prstGeom>
          <a:noFill/>
          <a:ln>
            <a:noFill/>
          </a:ln>
        </p:spPr>
        <p:txBody>
          <a:bodyPr spcFirstLastPara="1" wrap="square" lIns="89600" tIns="89600" rIns="89600" bIns="89600" anchor="t" anchorCtr="0">
            <a:noAutofit/>
          </a:bodyPr>
          <a:lstStyle/>
          <a:p>
            <a:pPr marL="165100" marR="0" lvl="0" indent="-165100" algn="l" rtl="0">
              <a:spcBef>
                <a:spcPts val="0"/>
              </a:spcBef>
              <a:spcAft>
                <a:spcPts val="0"/>
              </a:spcAft>
              <a:buClr>
                <a:schemeClr val="dk1"/>
              </a:buClr>
              <a:buSzPts val="1000"/>
              <a:buFont typeface="Arial"/>
              <a:buChar char="•"/>
            </a:pPr>
            <a:r>
              <a:rPr lang="en" sz="1000" b="0" i="0" u="none" strike="noStrike" cap="none" dirty="0">
                <a:solidFill>
                  <a:schemeClr val="dk1"/>
                </a:solidFill>
                <a:latin typeface="Arial"/>
                <a:ea typeface="Arial"/>
                <a:cs typeface="Arial"/>
                <a:sym typeface="Arial"/>
              </a:rPr>
              <a:t>Use this time to check if anyone has any questions, comments, suggestions or ideas.</a:t>
            </a: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3482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Shape 1289"/>
          <p:cNvSpPr txBox="1">
            <a:spLocks noGrp="1"/>
          </p:cNvSpPr>
          <p:nvPr>
            <p:ph type="body" idx="1"/>
          </p:nvPr>
        </p:nvSpPr>
        <p:spPr>
          <a:xfrm>
            <a:off x="914400" y="4343402"/>
            <a:ext cx="5029337" cy="4114917"/>
          </a:xfrm>
          <a:prstGeom prst="rect">
            <a:avLst/>
          </a:prstGeom>
          <a:noFill/>
          <a:ln>
            <a:noFill/>
          </a:ln>
        </p:spPr>
        <p:txBody>
          <a:bodyPr spcFirstLastPara="1" wrap="square" lIns="91400" tIns="91400" rIns="91400" bIns="91400" anchor="t" anchorCtr="0">
            <a:noAutofit/>
          </a:bodyPr>
          <a:lstStyle/>
          <a:p>
            <a:pPr marL="165100" marR="0" lvl="0" indent="-165100" algn="l" rtl="0">
              <a:spcBef>
                <a:spcPts val="0"/>
              </a:spcBef>
              <a:spcAft>
                <a:spcPts val="0"/>
              </a:spcAft>
              <a:buClr>
                <a:schemeClr val="dk1"/>
              </a:buClr>
              <a:buSzPts val="1000"/>
              <a:buFont typeface="Arial"/>
              <a:buChar char="•"/>
            </a:pPr>
            <a:r>
              <a:rPr lang="en" sz="1000" b="0" i="0" u="none" strike="noStrike" cap="none" dirty="0">
                <a:solidFill>
                  <a:schemeClr val="dk1"/>
                </a:solidFill>
                <a:latin typeface="Arial"/>
                <a:ea typeface="Arial"/>
                <a:cs typeface="Arial"/>
                <a:sym typeface="Arial"/>
              </a:rPr>
              <a:t>Let your audience know that there is lots of information and plenty of resources available to help them learn how to use Lightning Experience.</a:t>
            </a:r>
            <a:endParaRPr sz="1400" dirty="0"/>
          </a:p>
          <a:p>
            <a:pPr marL="165100" marR="0" lvl="0" indent="-165100" algn="l" rtl="0">
              <a:spcBef>
                <a:spcPts val="0"/>
              </a:spcBef>
              <a:spcAft>
                <a:spcPts val="0"/>
              </a:spcAft>
              <a:buClr>
                <a:schemeClr val="dk1"/>
              </a:buClr>
              <a:buSzPts val="1000"/>
              <a:buFont typeface="Arial"/>
              <a:buChar char="•"/>
            </a:pPr>
            <a:r>
              <a:rPr lang="en" sz="1000" b="0" i="0" u="none" strike="noStrike" cap="none" dirty="0">
                <a:solidFill>
                  <a:schemeClr val="dk1"/>
                </a:solidFill>
                <a:latin typeface="Arial"/>
                <a:ea typeface="Arial"/>
                <a:cs typeface="Arial"/>
                <a:sym typeface="Arial"/>
              </a:rPr>
              <a:t>Ask if anyone has any questions, and proceed to discuss any questions or concerns they may have</a:t>
            </a:r>
            <a:endParaRPr sz="1400" dirty="0"/>
          </a:p>
        </p:txBody>
      </p:sp>
      <p:sp>
        <p:nvSpPr>
          <p:cNvPr id="1290" name="Shape 1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41772607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Shape 1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8" name="Shape 1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16108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dirty="0"/>
              <a:t>Key Message</a:t>
            </a:r>
            <a:br>
              <a:rPr lang="en-US" b="0" dirty="0"/>
            </a:br>
            <a:r>
              <a:rPr lang="en-US" b="0" dirty="0"/>
              <a:t>Salesforce is a publicly traded company. Customers should make buying decisions only on the products commercially available.</a:t>
            </a:r>
          </a:p>
          <a:p>
            <a:endParaRPr lang="en-US" b="0" dirty="0"/>
          </a:p>
          <a:p>
            <a:r>
              <a:rPr lang="en-US" b="0" dirty="0"/>
              <a:t>Talk Track</a:t>
            </a:r>
            <a:br>
              <a:rPr lang="en-US" b="0" dirty="0"/>
            </a:br>
            <a:r>
              <a:rPr lang="en-US" b="0" dirty="0"/>
              <a:t>Just a quick note to base purchasing decisions on products and services that are currently available.</a:t>
            </a:r>
            <a:br>
              <a:rPr lang="en-US" dirty="0"/>
            </a:br>
            <a:endParaRPr lang="en-US" dirty="0"/>
          </a:p>
        </p:txBody>
      </p:sp>
    </p:spTree>
    <p:extLst>
      <p:ext uri="{BB962C8B-B14F-4D97-AF65-F5344CB8AC3E}">
        <p14:creationId xmlns:p14="http://schemas.microsoft.com/office/powerpoint/2010/main" val="1462743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Shape 8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887" name="Shape 887"/>
          <p:cNvSpPr txBox="1">
            <a:spLocks noGrp="1"/>
          </p:cNvSpPr>
          <p:nvPr>
            <p:ph type="body" idx="1"/>
          </p:nvPr>
        </p:nvSpPr>
        <p:spPr>
          <a:xfrm>
            <a:off x="399118" y="4343400"/>
            <a:ext cx="6059764" cy="4114800"/>
          </a:xfrm>
          <a:prstGeom prst="rect">
            <a:avLst/>
          </a:prstGeom>
          <a:noFill/>
          <a:ln>
            <a:noFill/>
          </a:ln>
        </p:spPr>
        <p:txBody>
          <a:bodyPr spcFirstLastPara="1" wrap="square" lIns="91325" tIns="45650" rIns="91325" bIns="45650" anchor="t" anchorCtr="0">
            <a:noAutofit/>
          </a:bodyPr>
          <a:lstStyle/>
          <a:p>
            <a:pPr marL="165100" marR="0" lvl="0" indent="-165100" algn="l" rtl="0">
              <a:spcBef>
                <a:spcPts val="0"/>
              </a:spcBef>
              <a:spcAft>
                <a:spcPts val="0"/>
              </a:spcAft>
              <a:buClr>
                <a:schemeClr val="dk1"/>
              </a:buClr>
              <a:buSzPts val="1000"/>
              <a:buFont typeface="Arial"/>
              <a:buChar char="•"/>
            </a:pPr>
            <a:r>
              <a:rPr lang="en" sz="1000" b="0" i="0" u="none" strike="noStrike" cap="none" dirty="0">
                <a:solidFill>
                  <a:schemeClr val="dk1"/>
                </a:solidFill>
                <a:latin typeface="Arial"/>
                <a:ea typeface="Arial"/>
                <a:cs typeface="Arial"/>
                <a:sym typeface="Arial"/>
              </a:rPr>
              <a:t>This is an outline of the topics of discussion. </a:t>
            </a:r>
            <a:endParaRPr sz="1400" dirty="0"/>
          </a:p>
          <a:p>
            <a:pPr marL="165100" marR="0" lvl="0" indent="-165100" algn="l" rtl="0">
              <a:spcBef>
                <a:spcPts val="0"/>
              </a:spcBef>
              <a:spcAft>
                <a:spcPts val="0"/>
              </a:spcAft>
              <a:buClr>
                <a:schemeClr val="dk1"/>
              </a:buClr>
              <a:buSzPts val="1000"/>
              <a:buFont typeface="Arial"/>
              <a:buChar char="•"/>
            </a:pPr>
            <a:r>
              <a:rPr lang="en" sz="1000" b="0" i="0" u="none" strike="noStrike" cap="none" dirty="0">
                <a:solidFill>
                  <a:schemeClr val="dk1"/>
                </a:solidFill>
                <a:latin typeface="Arial"/>
                <a:ea typeface="Arial"/>
                <a:cs typeface="Arial"/>
                <a:sym typeface="Arial"/>
              </a:rPr>
              <a:t>Start by telling your audience a little bit about Salesforce Lightning and then dive into some demos that show the cool new Lightning Experience features in action!</a:t>
            </a:r>
            <a:endParaRPr sz="10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94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Shape 901"/>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2" name="Shape 902"/>
          <p:cNvSpPr txBox="1">
            <a:spLocks noGrp="1"/>
          </p:cNvSpPr>
          <p:nvPr>
            <p:ph type="body" idx="1"/>
          </p:nvPr>
        </p:nvSpPr>
        <p:spPr>
          <a:xfrm>
            <a:off x="407987" y="4415789"/>
            <a:ext cx="6194400" cy="4183500"/>
          </a:xfrm>
          <a:prstGeom prst="rect">
            <a:avLst/>
          </a:prstGeom>
        </p:spPr>
        <p:txBody>
          <a:bodyPr wrap="square"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82543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Shape 941"/>
          <p:cNvSpPr>
            <a:spLocks noGrp="1" noRot="1" noChangeAspect="1"/>
          </p:cNvSpPr>
          <p:nvPr>
            <p:ph type="sldImg" idx="2"/>
          </p:nvPr>
        </p:nvSpPr>
        <p:spPr>
          <a:xfrm>
            <a:off x="357188" y="674688"/>
            <a:ext cx="5994400" cy="3373437"/>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
        <p:nvSpPr>
          <p:cNvPr id="942" name="Shape 942"/>
          <p:cNvSpPr txBox="1">
            <a:spLocks noGrp="1"/>
          </p:cNvSpPr>
          <p:nvPr>
            <p:ph type="body" idx="1"/>
          </p:nvPr>
        </p:nvSpPr>
        <p:spPr>
          <a:xfrm>
            <a:off x="670891" y="4272197"/>
            <a:ext cx="5367130" cy="4047344"/>
          </a:xfrm>
          <a:prstGeom prst="rect">
            <a:avLst/>
          </a:prstGeom>
          <a:noFill/>
          <a:ln>
            <a:noFill/>
          </a:ln>
        </p:spPr>
        <p:txBody>
          <a:bodyPr spcFirstLastPara="1" wrap="square" lIns="89600" tIns="89600" rIns="89600" bIns="89600" anchor="t" anchorCtr="0">
            <a:noAutofit/>
          </a:bodyPr>
          <a:lstStyle/>
          <a:p>
            <a:pPr rtl="0"/>
            <a:r>
              <a:rPr lang="en-US" sz="1100" b="0" i="0" u="none" strike="noStrike" cap="none" dirty="0">
                <a:solidFill>
                  <a:srgbClr val="000000"/>
                </a:solidFill>
                <a:effectLst/>
                <a:highlight>
                  <a:srgbClr val="FFFFFF"/>
                </a:highlight>
                <a:latin typeface="Arial"/>
                <a:ea typeface="Arial"/>
                <a:cs typeface="Arial"/>
                <a:sym typeface="Arial"/>
              </a:rPr>
              <a:t>Salesforce Lightning is the future of Salesforce. It’s where you get all new Salesforce innovation.</a:t>
            </a:r>
          </a:p>
          <a:p>
            <a:pPr rtl="0"/>
            <a:endParaRPr lang="en-US" sz="1100" b="0" i="0" u="none" strike="noStrike" cap="none" dirty="0">
              <a:solidFill>
                <a:srgbClr val="000000"/>
              </a:solidFill>
              <a:effectLst/>
              <a:highlight>
                <a:srgbClr val="FFFFFF"/>
              </a:highlight>
              <a:latin typeface="Arial"/>
              <a:ea typeface="Arial"/>
              <a:cs typeface="Arial"/>
              <a:sym typeface="Arial"/>
            </a:endParaRPr>
          </a:p>
          <a:p>
            <a:pPr rtl="0"/>
            <a:r>
              <a:rPr lang="en-US" sz="1100" b="0" i="0" u="none" strike="noStrike" cap="none" dirty="0">
                <a:solidFill>
                  <a:srgbClr val="000000"/>
                </a:solidFill>
                <a:effectLst/>
                <a:highlight>
                  <a:srgbClr val="FFFFFF"/>
                </a:highlight>
                <a:latin typeface="Arial"/>
                <a:ea typeface="Arial"/>
                <a:cs typeface="Arial"/>
                <a:sym typeface="Arial"/>
              </a:rPr>
              <a:t>Gain a competitive advantage with Lightning. Teams spend more time providing exceptional customer experiences and less time juggling technology and applications.</a:t>
            </a:r>
          </a:p>
          <a:p>
            <a:pPr marL="171450" indent="-171450" rtl="0">
              <a:buFont typeface="Arial" panose="020B0604020202020204" pitchFamily="34" charset="0"/>
              <a:buChar char="•"/>
            </a:pPr>
            <a:r>
              <a:rPr lang="en-US" sz="1100" b="0" i="0" u="none" strike="noStrike" cap="none" dirty="0">
                <a:solidFill>
                  <a:srgbClr val="000000"/>
                </a:solidFill>
                <a:effectLst/>
                <a:highlight>
                  <a:srgbClr val="FFFFFF"/>
                </a:highlight>
                <a:latin typeface="Arial"/>
                <a:ea typeface="Arial"/>
                <a:cs typeface="Arial"/>
                <a:sym typeface="Arial"/>
              </a:rPr>
              <a:t>Find, prioritize, and act on important work</a:t>
            </a:r>
          </a:p>
          <a:p>
            <a:pPr marL="171450" indent="-171450" rtl="0">
              <a:buFont typeface="Arial" panose="020B0604020202020204" pitchFamily="34" charset="0"/>
              <a:buChar char="•"/>
            </a:pPr>
            <a:r>
              <a:rPr lang="en-US" sz="1100" b="0" i="0" u="none" strike="noStrike" cap="none" dirty="0">
                <a:solidFill>
                  <a:srgbClr val="000000"/>
                </a:solidFill>
                <a:effectLst/>
                <a:highlight>
                  <a:srgbClr val="FFFFFF"/>
                </a:highlight>
                <a:latin typeface="Arial"/>
                <a:ea typeface="Arial"/>
                <a:cs typeface="Arial"/>
                <a:sym typeface="Arial"/>
              </a:rPr>
              <a:t>Make calls, take notes, log tasks, and send emails from a single page</a:t>
            </a:r>
          </a:p>
          <a:p>
            <a:pPr marL="171450" indent="-171450" rtl="0">
              <a:buFont typeface="Arial" panose="020B0604020202020204" pitchFamily="34" charset="0"/>
              <a:buChar char="•"/>
            </a:pPr>
            <a:r>
              <a:rPr lang="en-US" sz="1100" b="0" i="0" u="none" strike="noStrike" cap="none" dirty="0">
                <a:solidFill>
                  <a:srgbClr val="000000"/>
                </a:solidFill>
                <a:effectLst/>
                <a:highlight>
                  <a:srgbClr val="FFFFFF"/>
                </a:highlight>
                <a:latin typeface="Arial"/>
                <a:ea typeface="Arial"/>
                <a:cs typeface="Arial"/>
                <a:sym typeface="Arial"/>
              </a:rPr>
              <a:t>Work smarter with a built-in data scientist</a:t>
            </a:r>
          </a:p>
          <a:p>
            <a:pPr marL="171450" indent="-171450" rtl="0">
              <a:buFont typeface="Arial" panose="020B0604020202020204" pitchFamily="34" charset="0"/>
              <a:buChar char="•"/>
            </a:pPr>
            <a:r>
              <a:rPr lang="en-US" sz="1100" b="0" i="0" u="none" strike="noStrike" cap="none" dirty="0">
                <a:solidFill>
                  <a:srgbClr val="000000"/>
                </a:solidFill>
                <a:effectLst/>
                <a:highlight>
                  <a:srgbClr val="FFFFFF"/>
                </a:highlight>
                <a:latin typeface="Arial"/>
                <a:ea typeface="Arial"/>
                <a:cs typeface="Arial"/>
                <a:sym typeface="Arial"/>
              </a:rPr>
              <a:t>Deliver personalized service, faster</a:t>
            </a:r>
          </a:p>
          <a:p>
            <a:pPr rtl="0"/>
            <a:endParaRPr lang="en-US" sz="1100" b="0" i="0" u="none" strike="noStrike" cap="none" dirty="0">
              <a:solidFill>
                <a:srgbClr val="000000"/>
              </a:solidFill>
              <a:effectLst/>
              <a:highlight>
                <a:srgbClr val="FFFFFF"/>
              </a:highlight>
              <a:latin typeface="Arial"/>
              <a:ea typeface="Arial"/>
              <a:cs typeface="Arial"/>
              <a:sym typeface="Arial"/>
            </a:endParaRPr>
          </a:p>
          <a:p>
            <a:pPr rtl="0"/>
            <a:r>
              <a:rPr lang="en-US" sz="1000" b="0" dirty="0">
                <a:effectLst/>
                <a:highlight>
                  <a:srgbClr val="FFFFFF"/>
                </a:highlight>
              </a:rPr>
              <a:t>Admins win too. The flexibility of Lightning allows admins to easily customize the interface, so your users can work the way they want.</a:t>
            </a:r>
            <a:br>
              <a:rPr lang="en-US" sz="1000" b="0" dirty="0">
                <a:effectLst/>
                <a:highlight>
                  <a:srgbClr val="FFFFFF"/>
                </a:highlight>
              </a:rPr>
            </a:br>
            <a:endParaRPr sz="1000" b="0" i="0" u="none" strike="noStrike" cap="none" dirty="0">
              <a:solidFill>
                <a:schemeClr val="dk1"/>
              </a:solidFill>
              <a:highlight>
                <a:srgbClr val="FFFFFF"/>
              </a:highlight>
              <a:latin typeface="Arial"/>
              <a:ea typeface="Arial"/>
              <a:cs typeface="Arial"/>
              <a:sym typeface="Arial"/>
            </a:endParaRPr>
          </a:p>
        </p:txBody>
      </p:sp>
    </p:spTree>
    <p:extLst>
      <p:ext uri="{BB962C8B-B14F-4D97-AF65-F5344CB8AC3E}">
        <p14:creationId xmlns:p14="http://schemas.microsoft.com/office/powerpoint/2010/main" val="3193459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Shape 1225"/>
          <p:cNvSpPr txBox="1">
            <a:spLocks noGrp="1"/>
          </p:cNvSpPr>
          <p:nvPr>
            <p:ph type="body" idx="1"/>
          </p:nvPr>
        </p:nvSpPr>
        <p:spPr>
          <a:xfrm>
            <a:off x="399118" y="4343399"/>
            <a:ext cx="6059739" cy="4114918"/>
          </a:xfrm>
          <a:prstGeom prst="rect">
            <a:avLst/>
          </a:prstGeom>
          <a:noFill/>
          <a:ln>
            <a:noFill/>
          </a:ln>
        </p:spPr>
        <p:txBody>
          <a:bodyPr spcFirstLastPara="1" wrap="square" lIns="89600" tIns="89600" rIns="89600" bIns="89600" anchor="t" anchorCtr="0">
            <a:noAutofit/>
          </a:bodyPr>
          <a:lstStyle/>
          <a:p>
            <a:pPr marL="171450" indent="-171450">
              <a:buFont typeface="Arial"/>
              <a:buChar char="•"/>
            </a:pPr>
            <a:r>
              <a:rPr lang="en-US" dirty="0"/>
              <a:t>Lightning includes: </a:t>
            </a:r>
          </a:p>
          <a:p>
            <a:pPr marL="628650" lvl="1" indent="-171450">
              <a:buFont typeface="Arial"/>
              <a:buChar char="•"/>
            </a:pPr>
            <a:r>
              <a:rPr lang="en-US" dirty="0"/>
              <a:t>An experience, so every Salesforce user can be more productive in every moment.</a:t>
            </a:r>
          </a:p>
          <a:p>
            <a:pPr marL="628650" lvl="1" indent="-171450">
              <a:buFont typeface="Arial"/>
              <a:buChar char="•"/>
            </a:pPr>
            <a:r>
              <a:rPr lang="en-US" dirty="0"/>
              <a:t>A platform for an aligned set of tools for customers, partners, and Salesforce.</a:t>
            </a:r>
          </a:p>
          <a:p>
            <a:pPr marL="628650" lvl="1" indent="-171450">
              <a:buFont typeface="Arial"/>
              <a:buChar char="•"/>
            </a:pPr>
            <a:r>
              <a:rPr lang="en-US" dirty="0"/>
              <a:t>An ecosystem of Lightning-ready apps and components on the Salesforce AppExchange. </a:t>
            </a:r>
          </a:p>
          <a:p>
            <a:pPr marL="171450" indent="-171450">
              <a:buFont typeface="Arial"/>
              <a:buChar char="•"/>
            </a:pPr>
            <a:r>
              <a:rPr lang="en-US" dirty="0"/>
              <a:t>Lightning makes everyone more productive—end users, admins, and developers.</a:t>
            </a:r>
          </a:p>
        </p:txBody>
      </p:sp>
      <p:sp>
        <p:nvSpPr>
          <p:cNvPr id="1226" name="Shape 12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chemeClr val="accent2"/>
            </a:solidFill>
            <a:prstDash val="solid"/>
            <a:round/>
            <a:headEnd type="none" w="sm" len="sm"/>
            <a:tailEnd type="none" w="sm" len="sm"/>
          </a:ln>
        </p:spPr>
      </p:sp>
    </p:spTree>
    <p:extLst>
      <p:ext uri="{BB962C8B-B14F-4D97-AF65-F5344CB8AC3E}">
        <p14:creationId xmlns:p14="http://schemas.microsoft.com/office/powerpoint/2010/main" val="79835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When Salesforce first came to market 18 years ago, it was revolutionary to have a single place everyone in your company could login to and track all of their customer interactions. And you could report on that seamlessly.</a:t>
            </a:r>
          </a:p>
          <a:p>
            <a:endParaRPr lang="en-US"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dirty="0"/>
              <a:t>But expectations of how we want to consume information has changed. </a:t>
            </a:r>
            <a:r>
              <a:rPr lang="en-US" b="0" baseline="0" dirty="0"/>
              <a:t>Today, instead of Salesforce being a thinly veiled database with a basic UI for capturing information, it’s a place that helps you get your work done every day. It’s about guidance and tools that accelerate your task completion. It’s your assistant and your task manager, as well as your place for managing all the information you need to about your customers. </a:t>
            </a:r>
          </a:p>
        </p:txBody>
      </p:sp>
    </p:spTree>
    <p:extLst>
      <p:ext uri="{BB962C8B-B14F-4D97-AF65-F5344CB8AC3E}">
        <p14:creationId xmlns:p14="http://schemas.microsoft.com/office/powerpoint/2010/main" val="3272931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0362" y="2088087"/>
            <a:ext cx="10908173" cy="2157270"/>
          </a:xfrm>
        </p:spPr>
        <p:txBody>
          <a:bodyPr lIns="0" tIns="0" rIns="0" bIns="0" anchor="b">
            <a:noAutofit/>
          </a:bodyPr>
          <a:lstStyle>
            <a:lvl1pPr algn="l">
              <a:defRPr sz="5400" spc="0">
                <a:solidFill>
                  <a:schemeClr val="accent1"/>
                </a:solidFill>
              </a:defRPr>
            </a:lvl1pPr>
          </a:lstStyle>
          <a:p>
            <a:r>
              <a:rPr lang="en-US"/>
              <a:t>Click to edit Master title style</a:t>
            </a:r>
            <a:endParaRPr lang="en-US" dirty="0"/>
          </a:p>
        </p:txBody>
      </p:sp>
      <p:cxnSp>
        <p:nvCxnSpPr>
          <p:cNvPr id="15" name="Straight Connector 14"/>
          <p:cNvCxnSpPr/>
          <p:nvPr userDrawn="1"/>
        </p:nvCxnSpPr>
        <p:spPr>
          <a:xfrm>
            <a:off x="353648" y="4392429"/>
            <a:ext cx="11835177" cy="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Content Placeholder 2"/>
          <p:cNvSpPr>
            <a:spLocks noGrp="1"/>
          </p:cNvSpPr>
          <p:nvPr>
            <p:ph idx="1" hasCustomPrompt="1"/>
          </p:nvPr>
        </p:nvSpPr>
        <p:spPr>
          <a:xfrm>
            <a:off x="338327" y="5528767"/>
            <a:ext cx="11515535" cy="500389"/>
          </a:xfrm>
        </p:spPr>
        <p:txBody>
          <a:bodyPr vert="horz" lIns="9144" tIns="0" rIns="0" bIns="0" rtlCol="0">
            <a:noAutofit/>
          </a:bodyPr>
          <a:lstStyle>
            <a:lvl1pPr marL="0" indent="0">
              <a:lnSpc>
                <a:spcPct val="100000"/>
              </a:lnSpc>
              <a:spcBef>
                <a:spcPts val="0"/>
              </a:spcBef>
              <a:spcAft>
                <a:spcPts val="0"/>
              </a:spcAft>
              <a:buFont typeface="Arial" panose="020B0604020202020204" pitchFamily="34" charset="0"/>
              <a:buChar char="​"/>
              <a:defRPr lang="en-US" sz="1600" spc="0" dirty="0" smtClean="0">
                <a:solidFill>
                  <a:schemeClr val="accent1"/>
                </a:solidFill>
              </a:defRPr>
            </a:lvl1pPr>
            <a:lvl2pPr marL="0" indent="0">
              <a:buFont typeface="Arial" panose="020B0604020202020204" pitchFamily="34" charset="0"/>
              <a:buChar char="​"/>
              <a:defRPr lang="en-US" dirty="0" smtClean="0">
                <a:solidFill>
                  <a:schemeClr val="accent2"/>
                </a:solidFill>
              </a:defRPr>
            </a:lvl2pPr>
            <a:lvl3pPr marL="0" indent="0">
              <a:buFont typeface="Arial" panose="020B0604020202020204" pitchFamily="34" charset="0"/>
              <a:buChar char="​"/>
              <a:defRPr lang="en-US" sz="2000" dirty="0" smtClean="0">
                <a:solidFill>
                  <a:schemeClr val="accent2"/>
                </a:solidFill>
              </a:defRPr>
            </a:lvl3pPr>
            <a:lvl4pPr marL="0" indent="0">
              <a:buFont typeface="Arial" panose="020B0604020202020204" pitchFamily="34" charset="0"/>
              <a:buChar char="​"/>
              <a:defRPr lang="en-US" sz="2000" dirty="0" smtClean="0">
                <a:solidFill>
                  <a:schemeClr val="accent2"/>
                </a:solidFill>
              </a:defRPr>
            </a:lvl4pPr>
            <a:lvl5pPr marL="0" indent="0">
              <a:buFont typeface="Arial" panose="020B0604020202020204" pitchFamily="34" charset="0"/>
              <a:buChar char="​"/>
              <a:defRPr lang="en-US" sz="2000" dirty="0">
                <a:solidFill>
                  <a:schemeClr val="accent2"/>
                </a:solidFill>
              </a:defRPr>
            </a:lvl5pPr>
          </a:lstStyle>
          <a:p>
            <a:pPr lvl="0"/>
            <a:r>
              <a:rPr lang="en-US" dirty="0"/>
              <a:t>Name of presenter, title and email</a:t>
            </a:r>
          </a:p>
        </p:txBody>
      </p:sp>
      <p:sp>
        <p:nvSpPr>
          <p:cNvPr id="34" name="Content Placeholder 7"/>
          <p:cNvSpPr>
            <a:spLocks noGrp="1"/>
          </p:cNvSpPr>
          <p:nvPr>
            <p:ph sz="quarter" idx="10"/>
          </p:nvPr>
        </p:nvSpPr>
        <p:spPr>
          <a:xfrm>
            <a:off x="338327" y="4547601"/>
            <a:ext cx="7289872" cy="750471"/>
          </a:xfrm>
        </p:spPr>
        <p:txBody>
          <a:bodyPr/>
          <a:lstStyle>
            <a:lvl1pPr>
              <a:spcBef>
                <a:spcPts val="0"/>
              </a:spcBef>
              <a:spcAft>
                <a:spcPts val="0"/>
              </a:spcAft>
              <a:buNone/>
              <a:defRPr sz="2000" spc="0" baseline="0">
                <a:solidFill>
                  <a:schemeClr val="accent2"/>
                </a:solidFill>
              </a:defRPr>
            </a:lvl1pPr>
          </a:lstStyle>
          <a:p>
            <a:pPr lvl="0"/>
            <a:r>
              <a:rPr lang="en-US"/>
              <a:t>Click to edit Master text styles</a:t>
            </a:r>
          </a:p>
        </p:txBody>
      </p:sp>
      <p:pic>
        <p:nvPicPr>
          <p:cNvPr id="36" name="Picture 35" descr="Corporate_Primary_1 Line Tag_2015.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32563" y="872837"/>
            <a:ext cx="4793376" cy="1115568"/>
          </a:xfrm>
          <a:prstGeom prst="rect">
            <a:avLst/>
          </a:prstGeom>
        </p:spPr>
      </p:pic>
    </p:spTree>
    <p:extLst>
      <p:ext uri="{BB962C8B-B14F-4D97-AF65-F5344CB8AC3E}">
        <p14:creationId xmlns:p14="http://schemas.microsoft.com/office/powerpoint/2010/main" val="356459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12"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 - Low Forest">
  <p:cSld name="H - Low Forest">
    <p:spTree>
      <p:nvGrpSpPr>
        <p:cNvPr id="1" name="Shape 142"/>
        <p:cNvGrpSpPr/>
        <p:nvPr/>
      </p:nvGrpSpPr>
      <p:grpSpPr>
        <a:xfrm>
          <a:off x="0" y="0"/>
          <a:ext cx="0" cy="0"/>
          <a:chOff x="0" y="0"/>
          <a:chExt cx="0" cy="0"/>
        </a:xfrm>
      </p:grpSpPr>
      <p:pic>
        <p:nvPicPr>
          <p:cNvPr id="143" name="Shape 14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4074"/>
            <a:ext cx="12235514" cy="6885273"/>
          </a:xfrm>
          <a:prstGeom prst="rect">
            <a:avLst/>
          </a:prstGeom>
          <a:noFill/>
          <a:ln>
            <a:noFill/>
          </a:ln>
        </p:spPr>
      </p:pic>
      <p:sp>
        <p:nvSpPr>
          <p:cNvPr id="144" name="Shape 144"/>
          <p:cNvSpPr/>
          <p:nvPr/>
        </p:nvSpPr>
        <p:spPr>
          <a:xfrm>
            <a:off x="4743104" y="4674663"/>
            <a:ext cx="1038130" cy="937600"/>
          </a:xfrm>
          <a:custGeom>
            <a:avLst/>
            <a:gdLst/>
            <a:ahLst/>
            <a:cxnLst/>
            <a:rect l="0" t="0" r="0" b="0"/>
            <a:pathLst>
              <a:path w="120000" h="120000" extrusionOk="0">
                <a:moveTo>
                  <a:pt x="42655" y="0"/>
                </a:moveTo>
                <a:lnTo>
                  <a:pt x="45827" y="11477"/>
                </a:lnTo>
                <a:lnTo>
                  <a:pt x="36450" y="14677"/>
                </a:lnTo>
                <a:lnTo>
                  <a:pt x="47277" y="36133"/>
                </a:lnTo>
                <a:lnTo>
                  <a:pt x="0" y="120000"/>
                </a:lnTo>
                <a:lnTo>
                  <a:pt x="48616" y="101322"/>
                </a:lnTo>
                <a:lnTo>
                  <a:pt x="80477" y="70094"/>
                </a:lnTo>
                <a:lnTo>
                  <a:pt x="48938" y="44916"/>
                </a:lnTo>
                <a:lnTo>
                  <a:pt x="50205" y="39727"/>
                </a:lnTo>
                <a:lnTo>
                  <a:pt x="75255" y="45050"/>
                </a:lnTo>
                <a:lnTo>
                  <a:pt x="82161" y="42488"/>
                </a:lnTo>
                <a:lnTo>
                  <a:pt x="95333" y="56794"/>
                </a:lnTo>
                <a:lnTo>
                  <a:pt x="120000" y="34027"/>
                </a:lnTo>
                <a:lnTo>
                  <a:pt x="72666" y="17111"/>
                </a:lnTo>
                <a:lnTo>
                  <a:pt x="42655" y="0"/>
                </a:lnTo>
                <a:close/>
              </a:path>
            </a:pathLst>
          </a:custGeom>
          <a:solidFill>
            <a:srgbClr val="FFFFFF">
              <a:alpha val="12549"/>
            </a:srgbClr>
          </a:solidFill>
          <a:ln>
            <a:noFill/>
          </a:ln>
        </p:spPr>
        <p:txBody>
          <a:bodyPr spcFirstLastPara="1" wrap="square" lIns="45688" tIns="45688" rIns="45688" bIns="45688" anchor="t" anchorCtr="0">
            <a:noAutofit/>
          </a:bodyPr>
          <a:lstStyle/>
          <a:p>
            <a:pPr marL="0" marR="0" lvl="0" indent="0" algn="l" rtl="0">
              <a:lnSpc>
                <a:spcPct val="100000"/>
              </a:lnSpc>
              <a:spcBef>
                <a:spcPts val="0"/>
              </a:spcBef>
              <a:spcAft>
                <a:spcPts val="0"/>
              </a:spcAft>
              <a:buClr>
                <a:srgbClr val="000000"/>
              </a:buClr>
              <a:buSzPts val="300"/>
              <a:buFont typeface="Arial"/>
              <a:buNone/>
            </a:pPr>
            <a:endParaRPr sz="1866" b="0" i="0" u="none" strike="noStrike" cap="none">
              <a:solidFill>
                <a:schemeClr val="dk1"/>
              </a:solidFill>
              <a:latin typeface="Arial"/>
              <a:ea typeface="Arial"/>
              <a:cs typeface="Arial"/>
              <a:sym typeface="Arial"/>
            </a:endParaRPr>
          </a:p>
        </p:txBody>
      </p:sp>
      <p:sp>
        <p:nvSpPr>
          <p:cNvPr id="145" name="Shape 145"/>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146" name="Shape 146"/>
          <p:cNvSpPr txBox="1">
            <a:spLocks noGrp="1"/>
          </p:cNvSpPr>
          <p:nvPr>
            <p:ph type="body" idx="1"/>
          </p:nvPr>
        </p:nvSpPr>
        <p:spPr>
          <a:xfrm>
            <a:off x="511775" y="1616292"/>
            <a:ext cx="11045923" cy="3427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500"/>
              <a:buFont typeface="Arial"/>
              <a:buNone/>
              <a:defRPr sz="2000" b="0" i="0" u="none" strike="noStrike" cap="none">
                <a:solidFill>
                  <a:schemeClr val="accent2"/>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147" name="Shape 147"/>
          <p:cNvSpPr txBox="1">
            <a:spLocks noGrp="1"/>
          </p:cNvSpPr>
          <p:nvPr>
            <p:ph type="body" idx="2"/>
          </p:nvPr>
        </p:nvSpPr>
        <p:spPr>
          <a:xfrm>
            <a:off x="502710" y="968144"/>
            <a:ext cx="11045923" cy="307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0"/>
              </a:spcBef>
              <a:spcAft>
                <a:spcPts val="0"/>
              </a:spcAft>
              <a:buSzPts val="1700"/>
              <a:buFont typeface="Arial"/>
              <a:buNone/>
              <a:defRPr sz="2266" b="0" i="0" u="none" strike="noStrike" cap="none">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pic>
        <p:nvPicPr>
          <p:cNvPr id="148" name="Shape 148" descr="pasted-image.pdf"/>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030572" y="565459"/>
            <a:ext cx="634299" cy="444739"/>
          </a:xfrm>
          <a:prstGeom prst="rect">
            <a:avLst/>
          </a:prstGeom>
          <a:noFill/>
          <a:ln>
            <a:noFill/>
          </a:ln>
        </p:spPr>
      </p:pic>
    </p:spTree>
    <p:extLst>
      <p:ext uri="{BB962C8B-B14F-4D97-AF65-F5344CB8AC3E}">
        <p14:creationId xmlns:p14="http://schemas.microsoft.com/office/powerpoint/2010/main" val="1061076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93"/>
            <a:ext cx="12188821" cy="6856212"/>
          </a:xfrm>
          <a:prstGeom prst="rect">
            <a:avLst/>
          </a:prstGeom>
        </p:spPr>
      </p:pic>
      <p:sp>
        <p:nvSpPr>
          <p:cNvPr id="2" name="Title 1"/>
          <p:cNvSpPr>
            <a:spLocks noGrp="1"/>
          </p:cNvSpPr>
          <p:nvPr userDrawn="1">
            <p:ph type="ctrTitle" hasCustomPrompt="1"/>
          </p:nvPr>
        </p:nvSpPr>
        <p:spPr>
          <a:xfrm>
            <a:off x="3228959" y="1843064"/>
            <a:ext cx="3889376" cy="1298448"/>
          </a:xfrm>
        </p:spPr>
        <p:txBody>
          <a:bodyPr>
            <a:noAutofit/>
          </a:bodyPr>
          <a:lstStyle>
            <a:lvl1pPr marL="0" indent="0" algn="l">
              <a:lnSpc>
                <a:spcPct val="90000"/>
              </a:lnSpc>
              <a:tabLst/>
              <a:defRPr sz="2800" b="1" spc="0">
                <a:solidFill>
                  <a:schemeClr val="bg1"/>
                </a:solidFill>
                <a:latin typeface="+mj-lt"/>
              </a:defRPr>
            </a:lvl1pPr>
          </a:lstStyle>
          <a:p>
            <a:r>
              <a:rPr lang="en-US" dirty="0"/>
              <a:t>Name of Speaker</a:t>
            </a:r>
          </a:p>
        </p:txBody>
      </p:sp>
      <p:sp>
        <p:nvSpPr>
          <p:cNvPr id="3" name="Subtitle 2"/>
          <p:cNvSpPr>
            <a:spLocks noGrp="1"/>
          </p:cNvSpPr>
          <p:nvPr userDrawn="1">
            <p:ph type="subTitle" idx="1" hasCustomPrompt="1"/>
          </p:nvPr>
        </p:nvSpPr>
        <p:spPr>
          <a:xfrm>
            <a:off x="3228959" y="3294614"/>
            <a:ext cx="3877185" cy="476932"/>
          </a:xfrm>
          <a:prstGeom prst="rect">
            <a:avLst/>
          </a:prstGeom>
        </p:spPr>
        <p:txBody>
          <a:bodyPr>
            <a:noAutofit/>
          </a:bodyPr>
          <a:lstStyle>
            <a:lvl1pPr marL="11113" indent="-11113" algn="l">
              <a:lnSpc>
                <a:spcPct val="90000"/>
              </a:lnSpc>
              <a:spcBef>
                <a:spcPts val="0"/>
              </a:spcBef>
              <a:spcAft>
                <a:spcPts val="0"/>
              </a:spcAft>
              <a:buNone/>
              <a:tabLst/>
              <a:defRPr lang="en-US" sz="2000" b="0" i="0" kern="1200" spc="0" baseline="0" dirty="0">
                <a:solidFill>
                  <a:schemeClr val="bg1"/>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Title of Speaker</a:t>
            </a:r>
          </a:p>
        </p:txBody>
      </p:sp>
      <p:sp>
        <p:nvSpPr>
          <p:cNvPr id="6" name="Text Placeholder 5"/>
          <p:cNvSpPr>
            <a:spLocks noGrp="1"/>
          </p:cNvSpPr>
          <p:nvPr userDrawn="1">
            <p:ph type="body" sz="quarter" idx="17" hasCustomPrompt="1"/>
          </p:nvPr>
        </p:nvSpPr>
        <p:spPr>
          <a:xfrm>
            <a:off x="3228959" y="4185979"/>
            <a:ext cx="3706498" cy="283731"/>
          </a:xfrm>
        </p:spPr>
        <p:txBody>
          <a:bodyPr/>
          <a:lstStyle>
            <a:lvl1pPr algn="l">
              <a:lnSpc>
                <a:spcPct val="90000"/>
              </a:lnSpc>
              <a:spcBef>
                <a:spcPts val="0"/>
              </a:spcBef>
              <a:defRPr sz="1600" b="0" baseline="0">
                <a:solidFill>
                  <a:schemeClr val="bg1"/>
                </a:solidFill>
              </a:defRPr>
            </a:lvl1pPr>
          </a:lstStyle>
          <a:p>
            <a:r>
              <a:rPr lang="en-US" dirty="0"/>
              <a:t>Email and Twitter</a:t>
            </a:r>
            <a:endParaRPr lang="en-US" baseline="0" dirty="0"/>
          </a:p>
        </p:txBody>
      </p:sp>
    </p:spTree>
    <p:extLst>
      <p:ext uri="{BB962C8B-B14F-4D97-AF65-F5344CB8AC3E}">
        <p14:creationId xmlns:p14="http://schemas.microsoft.com/office/powerpoint/2010/main" val="26384009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edium Forest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99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499" y="1764286"/>
            <a:ext cx="10582053" cy="315315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a:p>
        </p:txBody>
      </p:sp>
      <p:pic>
        <p:nvPicPr>
          <p:cNvPr id="11" name="pasted-image.pdf" descr="pasted-image.pd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16681713"/>
      </p:ext>
    </p:extLst>
  </p:cSld>
  <p:clrMapOvr>
    <a:masterClrMapping/>
  </p:clrMapOvr>
  <p:transition>
    <p:fade/>
  </p:transition>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 - Basic">
  <p:cSld name="D - Basic">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15" name="Shape 15"/>
          <p:cNvSpPr txBox="1">
            <a:spLocks noGrp="1"/>
          </p:cNvSpPr>
          <p:nvPr>
            <p:ph type="body" idx="1"/>
          </p:nvPr>
        </p:nvSpPr>
        <p:spPr>
          <a:xfrm>
            <a:off x="511775" y="1616289"/>
            <a:ext cx="11029527" cy="4223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500"/>
              <a:buFont typeface="Arial"/>
              <a:buNone/>
              <a:defRPr sz="2000" b="0" i="0" u="none" strike="noStrike" cap="none">
                <a:solidFill>
                  <a:schemeClr val="accent2"/>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16" name="Shape 16"/>
          <p:cNvSpPr txBox="1">
            <a:spLocks noGrp="1"/>
          </p:cNvSpPr>
          <p:nvPr>
            <p:ph type="body" idx="2"/>
          </p:nvPr>
        </p:nvSpPr>
        <p:spPr>
          <a:xfrm>
            <a:off x="502714" y="968960"/>
            <a:ext cx="11045923" cy="307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0"/>
              </a:spcBef>
              <a:spcAft>
                <a:spcPts val="0"/>
              </a:spcAft>
              <a:buSzPts val="1700"/>
              <a:buFont typeface="Arial"/>
              <a:buNone/>
              <a:defRPr sz="2266" b="0" i="0" u="none" strike="noStrike" cap="none">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17" name="Shape 17"/>
          <p:cNvSpPr txBox="1">
            <a:spLocks noGrp="1"/>
          </p:cNvSpPr>
          <p:nvPr>
            <p:ph type="ftr" idx="11"/>
          </p:nvPr>
        </p:nvSpPr>
        <p:spPr>
          <a:xfrm>
            <a:off x="577850" y="6410463"/>
            <a:ext cx="8870889" cy="214000"/>
          </a:xfrm>
          <a:prstGeom prst="rect">
            <a:avLst/>
          </a:prstGeom>
          <a:noFill/>
          <a:ln>
            <a:noFill/>
          </a:ln>
        </p:spPr>
        <p:txBody>
          <a:bodyPr spcFirstLastPara="1" wrap="square" lIns="68575" tIns="68575" rIns="68575" bIns="68575" anchor="b" anchorCtr="0"/>
          <a:lstStyle>
            <a:lvl1pPr marL="0" marR="0" lvl="0" indent="0" algn="l" rtl="0">
              <a:lnSpc>
                <a:spcPct val="100000"/>
              </a:lnSpc>
              <a:spcBef>
                <a:spcPts val="0"/>
              </a:spcBef>
              <a:spcAft>
                <a:spcPts val="0"/>
              </a:spcAft>
              <a:buClr>
                <a:schemeClr val="accent2"/>
              </a:buClr>
              <a:buSzPts val="1100"/>
              <a:buFont typeface="Arial"/>
              <a:buNone/>
              <a:defRPr sz="1200" b="0" i="0" u="none" strike="noStrike" cap="none">
                <a:solidFill>
                  <a:schemeClr val="accent2"/>
                </a:solidFill>
                <a:latin typeface="Arial"/>
                <a:ea typeface="Arial"/>
                <a:cs typeface="Arial"/>
                <a:sym typeface="Arial"/>
              </a:defRPr>
            </a:lvl1pPr>
            <a:lvl2pPr marL="457086" marR="0" lvl="1"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2pPr>
            <a:lvl3pPr marL="914171" marR="0" lvl="2"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3pPr>
            <a:lvl4pPr marL="1371257" marR="0" lvl="3"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4pPr>
            <a:lvl5pPr marL="1828343" marR="0" lvl="4"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5pPr>
            <a:lvl6pPr marL="2285429" marR="0" lvl="5"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6pPr>
            <a:lvl7pPr marL="2742514" marR="0" lvl="6"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7pPr>
            <a:lvl8pPr marL="3199600" marR="0" lvl="7"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8pPr>
            <a:lvl9pPr marL="3656686" marR="0" lvl="8"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2093953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allout Slide - Sky">
    <p:spTree>
      <p:nvGrpSpPr>
        <p:cNvPr id="1" name=""/>
        <p:cNvGrpSpPr/>
        <p:nvPr/>
      </p:nvGrpSpPr>
      <p:grpSpPr>
        <a:xfrm>
          <a:off x="0" y="0"/>
          <a:ext cx="0" cy="0"/>
          <a:chOff x="0" y="0"/>
          <a:chExt cx="0" cy="0"/>
        </a:xfrm>
      </p:grpSpPr>
      <p:pic>
        <p:nvPicPr>
          <p:cNvPr id="53" name="Picture 5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08" y="625"/>
            <a:ext cx="12189770" cy="6856746"/>
          </a:xfrm>
          <a:prstGeom prst="rect">
            <a:avLst/>
          </a:prstGeom>
        </p:spPr>
      </p:pic>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solidFill>
                  <a:schemeClr val="bg1"/>
                </a:solidFill>
              </a:defRPr>
            </a:lvl1pPr>
          </a:lstStyle>
          <a:p>
            <a:r>
              <a:rPr lang="en-US" dirty="0"/>
              <a:t>Click to edit Master title style</a:t>
            </a:r>
          </a:p>
        </p:txBody>
      </p:sp>
      <p:sp>
        <p:nvSpPr>
          <p:cNvPr id="33" name="Content Placeholder 32"/>
          <p:cNvSpPr>
            <a:spLocks noGrp="1"/>
          </p:cNvSpPr>
          <p:nvPr>
            <p:ph sz="quarter" idx="10"/>
          </p:nvPr>
        </p:nvSpPr>
        <p:spPr>
          <a:xfrm>
            <a:off x="571500" y="1770886"/>
            <a:ext cx="11045952" cy="4223766"/>
          </a:xfrm>
        </p:spPr>
        <p:txBody>
          <a:bodyPr/>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1"/>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5"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a:p>
        </p:txBody>
      </p:sp>
      <p:pic>
        <p:nvPicPr>
          <p:cNvPr id="51" name="pasted-image.pdf" descr="pasted-image.pdf"/>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9277245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a:p>
        </p:txBody>
      </p:sp>
      <p:pic>
        <p:nvPicPr>
          <p:cNvPr id="10" name="pasted-image.pdf" descr="pasted-image.pd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74087057"/>
      </p:ext>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ow Forest - Mountain Righ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a:p>
        </p:txBody>
      </p:sp>
      <p:pic>
        <p:nvPicPr>
          <p:cNvPr id="10" name="pasted-image.pdf" descr="pasted-image.pdf"/>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4229818308"/>
      </p:ext>
    </p:extLst>
  </p:cSld>
  <p:clrMapOvr>
    <a:masterClrMapping/>
  </p:clrMapOvr>
  <p:transition>
    <p:fade/>
  </p:transition>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M - Footer Low Plains ">
  <p:cSld name="M - Footer Low Plains ">
    <p:spTree>
      <p:nvGrpSpPr>
        <p:cNvPr id="1" name="Shape 190"/>
        <p:cNvGrpSpPr/>
        <p:nvPr/>
      </p:nvGrpSpPr>
      <p:grpSpPr>
        <a:xfrm>
          <a:off x="0" y="0"/>
          <a:ext cx="0" cy="0"/>
          <a:chOff x="0" y="0"/>
          <a:chExt cx="0" cy="0"/>
        </a:xfrm>
      </p:grpSpPr>
      <p:pic>
        <p:nvPicPr>
          <p:cNvPr id="191" name="Shape 19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8709"/>
            <a:ext cx="12237151" cy="990000"/>
          </a:xfrm>
          <a:prstGeom prst="rect">
            <a:avLst/>
          </a:prstGeom>
          <a:noFill/>
          <a:ln>
            <a:noFill/>
          </a:ln>
        </p:spPr>
      </p:pic>
      <p:pic>
        <p:nvPicPr>
          <p:cNvPr id="192" name="Shape 192"/>
          <p:cNvPicPr preferRelativeResize="0"/>
          <p:nvPr/>
        </p:nvPicPr>
        <p:blipFill rotWithShape="1">
          <a:blip r:embed="rId3" cstate="print">
            <a:alphaModFix/>
            <a:extLst>
              <a:ext uri="{28A0092B-C50C-407E-A947-70E740481C1C}">
                <a14:useLocalDpi xmlns:a14="http://schemas.microsoft.com/office/drawing/2010/main"/>
              </a:ext>
            </a:extLst>
          </a:blip>
          <a:srcRect t="-7216"/>
          <a:stretch/>
        </p:blipFill>
        <p:spPr>
          <a:xfrm>
            <a:off x="-13924" y="57489"/>
            <a:ext cx="12233959" cy="6818097"/>
          </a:xfrm>
          <a:prstGeom prst="rect">
            <a:avLst/>
          </a:prstGeom>
          <a:noFill/>
          <a:ln>
            <a:noFill/>
          </a:ln>
        </p:spPr>
      </p:pic>
      <p:pic>
        <p:nvPicPr>
          <p:cNvPr id="193" name="Shape 193" descr="3-Trees-2.png"/>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1725990" y="5731291"/>
            <a:ext cx="497234" cy="1357403"/>
          </a:xfrm>
          <a:prstGeom prst="rect">
            <a:avLst/>
          </a:prstGeom>
          <a:noFill/>
          <a:ln>
            <a:noFill/>
          </a:ln>
        </p:spPr>
      </p:pic>
      <p:pic>
        <p:nvPicPr>
          <p:cNvPr id="194" name="Shape 194" descr="Golden-Tree.pn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3185" y="5830931"/>
            <a:ext cx="381186" cy="896285"/>
          </a:xfrm>
          <a:prstGeom prst="rect">
            <a:avLst/>
          </a:prstGeom>
          <a:noFill/>
          <a:ln>
            <a:noFill/>
          </a:ln>
        </p:spPr>
      </p:pic>
      <p:sp>
        <p:nvSpPr>
          <p:cNvPr id="195" name="Shape 195"/>
          <p:cNvSpPr txBox="1">
            <a:spLocks noGrp="1"/>
          </p:cNvSpPr>
          <p:nvPr>
            <p:ph type="body" idx="1"/>
          </p:nvPr>
        </p:nvSpPr>
        <p:spPr>
          <a:xfrm>
            <a:off x="506081" y="1616288"/>
            <a:ext cx="11045923" cy="2289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500"/>
              <a:buFont typeface="Arial"/>
              <a:buNone/>
              <a:defRPr sz="2000" b="0" i="0" u="none" strike="noStrike" cap="none">
                <a:solidFill>
                  <a:schemeClr val="accent2"/>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196" name="Shape 196"/>
          <p:cNvSpPr txBox="1">
            <a:spLocks noGrp="1"/>
          </p:cNvSpPr>
          <p:nvPr>
            <p:ph type="body" idx="2"/>
          </p:nvPr>
        </p:nvSpPr>
        <p:spPr>
          <a:xfrm>
            <a:off x="500767" y="966889"/>
            <a:ext cx="11046723" cy="307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0"/>
              </a:spcBef>
              <a:spcAft>
                <a:spcPts val="0"/>
              </a:spcAft>
              <a:buSzPts val="1700"/>
              <a:buFont typeface="Arial"/>
              <a:buNone/>
              <a:defRPr sz="2266" b="0" i="0" u="none" strike="noStrike" cap="none">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197" name="Shape 197"/>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pic>
        <p:nvPicPr>
          <p:cNvPr id="198" name="Shape 198" descr="pasted-image.pdf"/>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11030572" y="565459"/>
            <a:ext cx="634299" cy="444739"/>
          </a:xfrm>
          <a:prstGeom prst="rect">
            <a:avLst/>
          </a:prstGeom>
          <a:noFill/>
          <a:ln>
            <a:noFill/>
          </a:ln>
        </p:spPr>
      </p:pic>
    </p:spTree>
    <p:extLst>
      <p:ext uri="{BB962C8B-B14F-4D97-AF65-F5344CB8AC3E}">
        <p14:creationId xmlns:p14="http://schemas.microsoft.com/office/powerpoint/2010/main" val="23148599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 - Title &amp; Subtitle Only">
  <p:cSld name="C - Title &amp; Sub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26" name="Shape 26"/>
          <p:cNvSpPr txBox="1">
            <a:spLocks noGrp="1"/>
          </p:cNvSpPr>
          <p:nvPr>
            <p:ph type="body" idx="1"/>
          </p:nvPr>
        </p:nvSpPr>
        <p:spPr>
          <a:xfrm>
            <a:off x="502714" y="972069"/>
            <a:ext cx="11045923" cy="307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0"/>
              </a:spcBef>
              <a:spcAft>
                <a:spcPts val="0"/>
              </a:spcAft>
              <a:buSzPts val="1700"/>
              <a:buFont typeface="Arial"/>
              <a:buNone/>
              <a:defRPr sz="2266" b="0" i="0" u="none" strike="noStrike" cap="none">
                <a:latin typeface="Arial"/>
                <a:ea typeface="Arial"/>
                <a:cs typeface="Arial"/>
                <a:sym typeface="Arial"/>
              </a:defRPr>
            </a:lvl1pPr>
            <a:lvl2pPr marL="1218895" marR="0" lvl="1"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2pPr>
            <a:lvl3pPr marL="1828343" marR="0" lvl="2"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3pPr>
            <a:lvl4pPr marL="2437790" marR="0" lvl="3"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4pPr>
            <a:lvl5pPr marL="3047238" marR="0" lvl="4"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5pPr>
            <a:lvl6pPr marL="3656686" marR="0" lvl="5"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6pPr>
            <a:lvl7pPr marL="4266133" marR="0" lvl="6"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7pPr>
            <a:lvl8pPr marL="4875581" marR="0" lvl="7"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8pPr>
            <a:lvl9pPr marL="5485028" marR="0" lvl="8" indent="-304724" algn="l" rtl="0">
              <a:lnSpc>
                <a:spcPct val="100000"/>
              </a:lnSpc>
              <a:spcBef>
                <a:spcPts val="0"/>
              </a:spcBef>
              <a:spcAft>
                <a:spcPts val="0"/>
              </a:spcAft>
              <a:buClr>
                <a:srgbClr val="000000"/>
              </a:buClr>
              <a:buSzPts val="1100"/>
              <a:buFont typeface="Arial"/>
              <a:buNone/>
              <a:defRPr sz="1466" b="0" i="0" u="none" strike="noStrike" cap="none">
                <a:solidFill>
                  <a:srgbClr val="000000"/>
                </a:solidFill>
                <a:latin typeface="Arial"/>
                <a:ea typeface="Arial"/>
                <a:cs typeface="Arial"/>
                <a:sym typeface="Arial"/>
              </a:defRPr>
            </a:lvl9pPr>
          </a:lstStyle>
          <a:p>
            <a:pPr lvl="0"/>
            <a:r>
              <a:rPr lang="en-US"/>
              <a:t>Edit Master text styles</a:t>
            </a:r>
          </a:p>
        </p:txBody>
      </p:sp>
      <p:sp>
        <p:nvSpPr>
          <p:cNvPr id="27" name="Shape 27"/>
          <p:cNvSpPr txBox="1">
            <a:spLocks noGrp="1"/>
          </p:cNvSpPr>
          <p:nvPr>
            <p:ph type="ftr" idx="11"/>
          </p:nvPr>
        </p:nvSpPr>
        <p:spPr>
          <a:xfrm>
            <a:off x="577850" y="6410463"/>
            <a:ext cx="8870889" cy="214000"/>
          </a:xfrm>
          <a:prstGeom prst="rect">
            <a:avLst/>
          </a:prstGeom>
          <a:noFill/>
          <a:ln>
            <a:noFill/>
          </a:ln>
        </p:spPr>
        <p:txBody>
          <a:bodyPr spcFirstLastPara="1" wrap="square" lIns="68575" tIns="68575" rIns="68575" bIns="68575" anchor="b" anchorCtr="0"/>
          <a:lstStyle>
            <a:lvl1pPr marL="0" marR="0" lvl="0" indent="0" algn="l" rtl="0">
              <a:lnSpc>
                <a:spcPct val="100000"/>
              </a:lnSpc>
              <a:spcBef>
                <a:spcPts val="0"/>
              </a:spcBef>
              <a:spcAft>
                <a:spcPts val="0"/>
              </a:spcAft>
              <a:buClr>
                <a:schemeClr val="accent2"/>
              </a:buClr>
              <a:buSzPts val="1100"/>
              <a:buFont typeface="Arial"/>
              <a:buNone/>
              <a:defRPr sz="1200" b="0" i="0" u="none" strike="noStrike" cap="none">
                <a:solidFill>
                  <a:schemeClr val="accent2"/>
                </a:solidFill>
                <a:latin typeface="Arial"/>
                <a:ea typeface="Arial"/>
                <a:cs typeface="Arial"/>
                <a:sym typeface="Arial"/>
              </a:defRPr>
            </a:lvl1pPr>
            <a:lvl2pPr marL="457086" marR="0" lvl="1"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2pPr>
            <a:lvl3pPr marL="914171" marR="0" lvl="2"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3pPr>
            <a:lvl4pPr marL="1371257" marR="0" lvl="3"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4pPr>
            <a:lvl5pPr marL="1828343" marR="0" lvl="4"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5pPr>
            <a:lvl6pPr marL="2285429" marR="0" lvl="5"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6pPr>
            <a:lvl7pPr marL="2742514" marR="0" lvl="6"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7pPr>
            <a:lvl8pPr marL="3199600" marR="0" lvl="7"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8pPr>
            <a:lvl9pPr marL="3656686" marR="0" lvl="8" indent="0" algn="l" rtl="0">
              <a:lnSpc>
                <a:spcPct val="100000"/>
              </a:lnSpc>
              <a:spcBef>
                <a:spcPts val="0"/>
              </a:spcBef>
              <a:spcAft>
                <a:spcPts val="0"/>
              </a:spcAft>
              <a:buClr>
                <a:schemeClr val="dk1"/>
              </a:buClr>
              <a:buSzPts val="1100"/>
              <a:buFont typeface="Arial"/>
              <a:buNone/>
              <a:defRPr sz="1866"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84659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P3 - Seque Slide - C">
  <p:cSld name="P3 - Seque Slide - C">
    <p:bg>
      <p:bgPr>
        <a:gradFill>
          <a:gsLst>
            <a:gs pos="0">
              <a:srgbClr val="309FFF"/>
            </a:gs>
            <a:gs pos="69000">
              <a:srgbClr val="4CC0D9"/>
            </a:gs>
            <a:gs pos="100000">
              <a:srgbClr val="68E2B3"/>
            </a:gs>
          </a:gsLst>
          <a:lin ang="5400012" scaled="0"/>
        </a:gradFill>
        <a:effectLst/>
      </p:bgPr>
    </p:bg>
    <p:spTree>
      <p:nvGrpSpPr>
        <p:cNvPr id="1" name="Shape 210"/>
        <p:cNvGrpSpPr/>
        <p:nvPr/>
      </p:nvGrpSpPr>
      <p:grpSpPr>
        <a:xfrm>
          <a:off x="0" y="0"/>
          <a:ext cx="0" cy="0"/>
          <a:chOff x="0" y="0"/>
          <a:chExt cx="0" cy="0"/>
        </a:xfrm>
      </p:grpSpPr>
      <p:pic>
        <p:nvPicPr>
          <p:cNvPr id="211" name="Shape 21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4074"/>
            <a:ext cx="12235514" cy="6885273"/>
          </a:xfrm>
          <a:prstGeom prst="rect">
            <a:avLst/>
          </a:prstGeom>
          <a:noFill/>
          <a:ln>
            <a:noFill/>
          </a:ln>
        </p:spPr>
      </p:pic>
      <p:sp>
        <p:nvSpPr>
          <p:cNvPr id="212" name="Shape 212"/>
          <p:cNvSpPr txBox="1">
            <a:spLocks noGrp="1"/>
          </p:cNvSpPr>
          <p:nvPr>
            <p:ph type="ctrTitle"/>
          </p:nvPr>
        </p:nvSpPr>
        <p:spPr>
          <a:xfrm>
            <a:off x="499739" y="1804375"/>
            <a:ext cx="7165733" cy="11156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lt1"/>
              </a:buClr>
              <a:buSzPts val="1100"/>
              <a:buFont typeface="Arial"/>
              <a:buNone/>
              <a:defRPr sz="3999"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213" name="Shape 213"/>
          <p:cNvSpPr txBox="1">
            <a:spLocks noGrp="1"/>
          </p:cNvSpPr>
          <p:nvPr>
            <p:ph type="body" idx="1"/>
          </p:nvPr>
        </p:nvSpPr>
        <p:spPr>
          <a:xfrm>
            <a:off x="514269" y="2735375"/>
            <a:ext cx="7165733" cy="9272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700"/>
              <a:buFont typeface="Arial"/>
              <a:buNone/>
              <a:defRPr sz="2266" b="0" i="0" u="none" strike="noStrike" cap="none">
                <a:solidFill>
                  <a:schemeClr val="lt1"/>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pic>
        <p:nvPicPr>
          <p:cNvPr id="214" name="Shape 214" descr="pasted-image.pdf"/>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030572" y="565459"/>
            <a:ext cx="634299" cy="444739"/>
          </a:xfrm>
          <a:prstGeom prst="rect">
            <a:avLst/>
          </a:prstGeom>
          <a:noFill/>
          <a:ln>
            <a:noFill/>
          </a:ln>
        </p:spPr>
      </p:pic>
      <p:pic>
        <p:nvPicPr>
          <p:cNvPr id="215" name="Shape 215"/>
          <p:cNvPicPr preferRelativeResize="0"/>
          <p:nvPr/>
        </p:nvPicPr>
        <p:blipFill rotWithShape="1">
          <a:blip r:embed="rId4">
            <a:alphaModFix/>
          </a:blip>
          <a:srcRect/>
          <a:stretch/>
        </p:blipFill>
        <p:spPr>
          <a:xfrm>
            <a:off x="8075047" y="1316477"/>
            <a:ext cx="1123110" cy="3210777"/>
          </a:xfrm>
          <a:prstGeom prst="rect">
            <a:avLst/>
          </a:prstGeom>
          <a:noFill/>
          <a:ln>
            <a:noFill/>
          </a:ln>
        </p:spPr>
      </p:pic>
    </p:spTree>
    <p:extLst>
      <p:ext uri="{BB962C8B-B14F-4D97-AF65-F5344CB8AC3E}">
        <p14:creationId xmlns:p14="http://schemas.microsoft.com/office/powerpoint/2010/main" val="1528165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9144" tIns="0" rIns="0" bIns="0" rtlCol="0">
            <a:noAutofit/>
          </a:bodyPr>
          <a:lstStyle>
            <a:lvl1pPr>
              <a:defRPr lang="en-US" spc="0" dirty="0" smtClean="0"/>
            </a:lvl1pPr>
            <a:lvl2pPr>
              <a:defRPr lang="en-US" spc="0" dirty="0" smtClean="0"/>
            </a:lvl2pPr>
            <a:lvl3pPr>
              <a:defRPr lang="en-US" spc="0" dirty="0" smtClean="0"/>
            </a:lvl3pPr>
            <a:lvl4pPr>
              <a:defRPr lang="en-US" spc="0" dirty="0" smtClean="0"/>
            </a:lvl4pPr>
            <a:lvl5pPr>
              <a:defRPr lang="en-US" spc="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 Placeholder 3"/>
          <p:cNvSpPr>
            <a:spLocks noGrp="1"/>
          </p:cNvSpPr>
          <p:nvPr>
            <p:ph type="body" sz="quarter" idx="16"/>
          </p:nvPr>
        </p:nvSpPr>
        <p:spPr>
          <a:xfrm>
            <a:off x="338328" y="1021080"/>
            <a:ext cx="11484864" cy="338554"/>
          </a:xfrm>
        </p:spPr>
        <p:txBody>
          <a:bodyPr lIns="9144" tIns="0" rIns="0" bIns="0">
            <a:spAutoFit/>
          </a:bodyPr>
          <a:lstStyle>
            <a:lvl1pPr marL="0" indent="0">
              <a:buNone/>
              <a:defRPr sz="2400" spc="0" baseline="0">
                <a:solidFill>
                  <a:schemeClr val="accent2"/>
                </a:solidFill>
              </a:defRPr>
            </a:lvl1pPr>
          </a:lstStyle>
          <a:p>
            <a:pPr lvl="0"/>
            <a:r>
              <a:rPr lang="en-US"/>
              <a:t>Click to edit Master text styles</a:t>
            </a:r>
          </a:p>
        </p:txBody>
      </p:sp>
      <p:sp>
        <p:nvSpPr>
          <p:cNvPr id="4" name="Title 3"/>
          <p:cNvSpPr>
            <a:spLocks noGrp="1"/>
          </p:cNvSpPr>
          <p:nvPr>
            <p:ph type="title"/>
          </p:nvPr>
        </p:nvSpPr>
        <p:spPr/>
        <p:txBody>
          <a:bodyPr/>
          <a:lstStyle>
            <a:lvl1pPr>
              <a:defRPr spc="0"/>
            </a:lvl1pPr>
          </a:lstStyle>
          <a:p>
            <a:r>
              <a:rPr lang="en-US"/>
              <a:t>Click to edit Master title style</a:t>
            </a:r>
            <a:endParaRPr lang="en-US" dirty="0"/>
          </a:p>
        </p:txBody>
      </p:sp>
      <p:sp>
        <p:nvSpPr>
          <p:cNvPr id="19"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1998423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Q - Quote or Big Idea - B">
  <p:cSld name="Q - Quote or Big Idea - B">
    <p:bg>
      <p:bgPr>
        <a:gradFill>
          <a:gsLst>
            <a:gs pos="0">
              <a:srgbClr val="309FFF"/>
            </a:gs>
            <a:gs pos="69000">
              <a:srgbClr val="4CC0D9"/>
            </a:gs>
            <a:gs pos="100000">
              <a:srgbClr val="68E2B3"/>
            </a:gs>
          </a:gsLst>
          <a:lin ang="5400012" scaled="0"/>
        </a:gradFill>
        <a:effectLst/>
      </p:bgPr>
    </p:bg>
    <p:spTree>
      <p:nvGrpSpPr>
        <p:cNvPr id="1" name="Shape 45"/>
        <p:cNvGrpSpPr/>
        <p:nvPr/>
      </p:nvGrpSpPr>
      <p:grpSpPr>
        <a:xfrm>
          <a:off x="0" y="0"/>
          <a:ext cx="0" cy="0"/>
          <a:chOff x="0" y="0"/>
          <a:chExt cx="0" cy="0"/>
        </a:xfrm>
      </p:grpSpPr>
      <p:pic>
        <p:nvPicPr>
          <p:cNvPr id="46" name="Shape 46"/>
          <p:cNvPicPr preferRelativeResize="0"/>
          <p:nvPr/>
        </p:nvPicPr>
        <p:blipFill rotWithShape="1">
          <a:blip r:embed="rId2">
            <a:alphaModFix/>
          </a:blip>
          <a:srcRect/>
          <a:stretch/>
        </p:blipFill>
        <p:spPr>
          <a:xfrm>
            <a:off x="2" y="894"/>
            <a:ext cx="12185651" cy="6856215"/>
          </a:xfrm>
          <a:prstGeom prst="rect">
            <a:avLst/>
          </a:prstGeom>
          <a:noFill/>
          <a:ln>
            <a:noFill/>
          </a:ln>
        </p:spPr>
      </p:pic>
      <p:sp>
        <p:nvSpPr>
          <p:cNvPr id="47" name="Shape 47"/>
          <p:cNvSpPr txBox="1">
            <a:spLocks noGrp="1"/>
          </p:cNvSpPr>
          <p:nvPr>
            <p:ph type="ctrTitle"/>
          </p:nvPr>
        </p:nvSpPr>
        <p:spPr>
          <a:xfrm>
            <a:off x="2750324" y="1318099"/>
            <a:ext cx="7573627" cy="11156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lt1"/>
              </a:buClr>
              <a:buSzPts val="1100"/>
              <a:buFont typeface="Arial"/>
              <a:buNone/>
              <a:defRPr sz="3599"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48" name="Shape 48"/>
          <p:cNvSpPr txBox="1">
            <a:spLocks noGrp="1"/>
          </p:cNvSpPr>
          <p:nvPr>
            <p:ph type="body" idx="1"/>
          </p:nvPr>
        </p:nvSpPr>
        <p:spPr>
          <a:xfrm>
            <a:off x="2770782" y="2262601"/>
            <a:ext cx="7573627" cy="9272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700"/>
              <a:buFont typeface="Arial"/>
              <a:buNone/>
              <a:defRPr sz="2266" b="0" i="0" u="none" strike="noStrike" cap="none">
                <a:solidFill>
                  <a:schemeClr val="lt1"/>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pic>
        <p:nvPicPr>
          <p:cNvPr id="49" name="Shape 49" descr="pasted-image.pdf"/>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030572" y="565459"/>
            <a:ext cx="634299" cy="444739"/>
          </a:xfrm>
          <a:prstGeom prst="rect">
            <a:avLst/>
          </a:prstGeom>
          <a:noFill/>
          <a:ln>
            <a:noFill/>
          </a:ln>
        </p:spPr>
      </p:pic>
    </p:spTree>
    <p:extLst>
      <p:ext uri="{BB962C8B-B14F-4D97-AF65-F5344CB8AC3E}">
        <p14:creationId xmlns:p14="http://schemas.microsoft.com/office/powerpoint/2010/main" val="41097511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Q - Quote or Big Idea - A">
  <p:cSld name="Q - Quote or Big Idea - A">
    <p:bg>
      <p:bgPr>
        <a:gradFill>
          <a:gsLst>
            <a:gs pos="0">
              <a:srgbClr val="309FFF"/>
            </a:gs>
            <a:gs pos="69000">
              <a:srgbClr val="4CC0D9"/>
            </a:gs>
            <a:gs pos="100000">
              <a:srgbClr val="68E2B3"/>
            </a:gs>
          </a:gsLst>
          <a:lin ang="5400012" scaled="0"/>
        </a:gradFill>
        <a:effectLst/>
      </p:bgPr>
    </p:bg>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4074"/>
            <a:ext cx="12235514" cy="6885273"/>
          </a:xfrm>
          <a:prstGeom prst="rect">
            <a:avLst/>
          </a:prstGeom>
          <a:noFill/>
          <a:ln>
            <a:noFill/>
          </a:ln>
        </p:spPr>
      </p:pic>
      <p:sp>
        <p:nvSpPr>
          <p:cNvPr id="42" name="Shape 42"/>
          <p:cNvSpPr txBox="1">
            <a:spLocks noGrp="1"/>
          </p:cNvSpPr>
          <p:nvPr>
            <p:ph type="ctrTitle"/>
          </p:nvPr>
        </p:nvSpPr>
        <p:spPr>
          <a:xfrm>
            <a:off x="2750324" y="1318099"/>
            <a:ext cx="7573627" cy="11156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lt1"/>
              </a:buClr>
              <a:buSzPts val="1100"/>
              <a:buFont typeface="Arial"/>
              <a:buNone/>
              <a:defRPr sz="3599"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43" name="Shape 43"/>
          <p:cNvSpPr txBox="1">
            <a:spLocks noGrp="1"/>
          </p:cNvSpPr>
          <p:nvPr>
            <p:ph type="body" idx="1"/>
          </p:nvPr>
        </p:nvSpPr>
        <p:spPr>
          <a:xfrm>
            <a:off x="2770782" y="2262601"/>
            <a:ext cx="7573627" cy="9272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700"/>
              <a:buFont typeface="Arial"/>
              <a:buNone/>
              <a:defRPr sz="2266" b="0" i="0" u="none" strike="noStrike" cap="none">
                <a:solidFill>
                  <a:schemeClr val="lt1"/>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pic>
        <p:nvPicPr>
          <p:cNvPr id="44" name="Shape 44" descr="pasted-image.pdf"/>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030572" y="565459"/>
            <a:ext cx="634299" cy="444739"/>
          </a:xfrm>
          <a:prstGeom prst="rect">
            <a:avLst/>
          </a:prstGeom>
          <a:noFill/>
          <a:ln>
            <a:noFill/>
          </a:ln>
        </p:spPr>
      </p:pic>
    </p:spTree>
    <p:extLst>
      <p:ext uri="{BB962C8B-B14F-4D97-AF65-F5344CB8AC3E}">
        <p14:creationId xmlns:p14="http://schemas.microsoft.com/office/powerpoint/2010/main" val="16169326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 - Thank You">
  <p:cSld name="V - Thank You">
    <p:bg>
      <p:bgPr>
        <a:gradFill>
          <a:gsLst>
            <a:gs pos="0">
              <a:srgbClr val="118ED9"/>
            </a:gs>
            <a:gs pos="78899">
              <a:srgbClr val="4CC0D9"/>
            </a:gs>
            <a:gs pos="100000">
              <a:srgbClr val="68E2B3"/>
            </a:gs>
          </a:gsLst>
          <a:lin ang="5400012" scaled="0"/>
        </a:gradFill>
        <a:effectLst/>
      </p:bgPr>
    </p:bg>
    <p:spTree>
      <p:nvGrpSpPr>
        <p:cNvPr id="1" name="Shape 102"/>
        <p:cNvGrpSpPr/>
        <p:nvPr/>
      </p:nvGrpSpPr>
      <p:grpSpPr>
        <a:xfrm>
          <a:off x="0" y="0"/>
          <a:ext cx="0" cy="0"/>
          <a:chOff x="0" y="0"/>
          <a:chExt cx="0" cy="0"/>
        </a:xfrm>
      </p:grpSpPr>
      <p:pic>
        <p:nvPicPr>
          <p:cNvPr id="103" name="Shape 103"/>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4074"/>
            <a:ext cx="12235514" cy="6885273"/>
          </a:xfrm>
          <a:prstGeom prst="rect">
            <a:avLst/>
          </a:prstGeom>
          <a:noFill/>
          <a:ln>
            <a:noFill/>
          </a:ln>
        </p:spPr>
      </p:pic>
      <p:grpSp>
        <p:nvGrpSpPr>
          <p:cNvPr id="104" name="Shape 104"/>
          <p:cNvGrpSpPr/>
          <p:nvPr/>
        </p:nvGrpSpPr>
        <p:grpSpPr>
          <a:xfrm flipH="1">
            <a:off x="9974912" y="568437"/>
            <a:ext cx="1314224" cy="628300"/>
            <a:chOff x="10411287" y="2695706"/>
            <a:chExt cx="1724248" cy="824396"/>
          </a:xfrm>
        </p:grpSpPr>
        <p:sp>
          <p:nvSpPr>
            <p:cNvPr id="105" name="Shape 105"/>
            <p:cNvSpPr/>
            <p:nvPr/>
          </p:nvSpPr>
          <p:spPr>
            <a:xfrm>
              <a:off x="11236572" y="3222619"/>
              <a:ext cx="307500" cy="213000"/>
            </a:xfrm>
            <a:custGeom>
              <a:avLst/>
              <a:gdLst/>
              <a:ahLst/>
              <a:cxnLst/>
              <a:rect l="0" t="0" r="0" b="0"/>
              <a:pathLst>
                <a:path w="120000" h="120000" extrusionOk="0">
                  <a:moveTo>
                    <a:pt x="12175" y="18021"/>
                  </a:moveTo>
                  <a:cubicBezTo>
                    <a:pt x="11939" y="17801"/>
                    <a:pt x="8964" y="16154"/>
                    <a:pt x="5158" y="14473"/>
                  </a:cubicBezTo>
                  <a:cubicBezTo>
                    <a:pt x="1352" y="12792"/>
                    <a:pt x="-331" y="12301"/>
                    <a:pt x="50" y="10688"/>
                  </a:cubicBezTo>
                  <a:cubicBezTo>
                    <a:pt x="432" y="9075"/>
                    <a:pt x="4109" y="9904"/>
                    <a:pt x="6410" y="9007"/>
                  </a:cubicBezTo>
                  <a:cubicBezTo>
                    <a:pt x="8717" y="8105"/>
                    <a:pt x="9419" y="7828"/>
                    <a:pt x="10968" y="4901"/>
                  </a:cubicBezTo>
                  <a:cubicBezTo>
                    <a:pt x="12518" y="1974"/>
                    <a:pt x="13775" y="-1466"/>
                    <a:pt x="21331" y="659"/>
                  </a:cubicBezTo>
                  <a:cubicBezTo>
                    <a:pt x="28881" y="2792"/>
                    <a:pt x="29729" y="3237"/>
                    <a:pt x="32109" y="6148"/>
                  </a:cubicBezTo>
                  <a:cubicBezTo>
                    <a:pt x="34483" y="9047"/>
                    <a:pt x="36470" y="10457"/>
                    <a:pt x="39670" y="10835"/>
                  </a:cubicBezTo>
                  <a:cubicBezTo>
                    <a:pt x="42864" y="11218"/>
                    <a:pt x="47153" y="8094"/>
                    <a:pt x="53917" y="9932"/>
                  </a:cubicBezTo>
                  <a:cubicBezTo>
                    <a:pt x="60682" y="11765"/>
                    <a:pt x="70651" y="16543"/>
                    <a:pt x="83298" y="29871"/>
                  </a:cubicBezTo>
                  <a:cubicBezTo>
                    <a:pt x="95951" y="43194"/>
                    <a:pt x="96249" y="45185"/>
                    <a:pt x="97798" y="46437"/>
                  </a:cubicBezTo>
                  <a:cubicBezTo>
                    <a:pt x="99347" y="47689"/>
                    <a:pt x="102541" y="49145"/>
                    <a:pt x="103631" y="49816"/>
                  </a:cubicBezTo>
                  <a:cubicBezTo>
                    <a:pt x="104725" y="50493"/>
                    <a:pt x="105404" y="50876"/>
                    <a:pt x="105399" y="51418"/>
                  </a:cubicBezTo>
                  <a:cubicBezTo>
                    <a:pt x="105399" y="51953"/>
                    <a:pt x="112270" y="53696"/>
                    <a:pt x="107908" y="54102"/>
                  </a:cubicBezTo>
                  <a:cubicBezTo>
                    <a:pt x="110204" y="55360"/>
                    <a:pt x="112938" y="56776"/>
                    <a:pt x="111731" y="57267"/>
                  </a:cubicBezTo>
                  <a:cubicBezTo>
                    <a:pt x="110524" y="57769"/>
                    <a:pt x="109581" y="57819"/>
                    <a:pt x="109581" y="57819"/>
                  </a:cubicBezTo>
                  <a:cubicBezTo>
                    <a:pt x="109581" y="57819"/>
                    <a:pt x="114010" y="61221"/>
                    <a:pt x="114077" y="61920"/>
                  </a:cubicBezTo>
                  <a:cubicBezTo>
                    <a:pt x="114139" y="62614"/>
                    <a:pt x="113437" y="62354"/>
                    <a:pt x="112191" y="62027"/>
                  </a:cubicBezTo>
                  <a:cubicBezTo>
                    <a:pt x="110939" y="61694"/>
                    <a:pt x="117468" y="68023"/>
                    <a:pt x="119197" y="68807"/>
                  </a:cubicBezTo>
                  <a:cubicBezTo>
                    <a:pt x="120920" y="69580"/>
                    <a:pt x="119433" y="69563"/>
                    <a:pt x="118776" y="69591"/>
                  </a:cubicBezTo>
                  <a:cubicBezTo>
                    <a:pt x="118119" y="69619"/>
                    <a:pt x="117378" y="69072"/>
                    <a:pt x="117530" y="69800"/>
                  </a:cubicBezTo>
                  <a:cubicBezTo>
                    <a:pt x="117676" y="70527"/>
                    <a:pt x="117350" y="70279"/>
                    <a:pt x="116384" y="69924"/>
                  </a:cubicBezTo>
                  <a:cubicBezTo>
                    <a:pt x="115424" y="69563"/>
                    <a:pt x="115335" y="69529"/>
                    <a:pt x="113499" y="68311"/>
                  </a:cubicBezTo>
                  <a:cubicBezTo>
                    <a:pt x="111663" y="67087"/>
                    <a:pt x="111119" y="66483"/>
                    <a:pt x="109890" y="66568"/>
                  </a:cubicBezTo>
                  <a:cubicBezTo>
                    <a:pt x="108666" y="66647"/>
                    <a:pt x="109227" y="67668"/>
                    <a:pt x="107549" y="66094"/>
                  </a:cubicBezTo>
                  <a:cubicBezTo>
                    <a:pt x="105870" y="64532"/>
                    <a:pt x="105960" y="63488"/>
                    <a:pt x="103659" y="63308"/>
                  </a:cubicBezTo>
                  <a:cubicBezTo>
                    <a:pt x="101363" y="63127"/>
                    <a:pt x="99634" y="62354"/>
                    <a:pt x="97635" y="62552"/>
                  </a:cubicBezTo>
                  <a:cubicBezTo>
                    <a:pt x="95642" y="62755"/>
                    <a:pt x="94200" y="62490"/>
                    <a:pt x="93015" y="62321"/>
                  </a:cubicBezTo>
                  <a:cubicBezTo>
                    <a:pt x="91831" y="62151"/>
                    <a:pt x="91286" y="61548"/>
                    <a:pt x="90809" y="61097"/>
                  </a:cubicBezTo>
                  <a:cubicBezTo>
                    <a:pt x="90326" y="60651"/>
                    <a:pt x="89647" y="60803"/>
                    <a:pt x="88395" y="61012"/>
                  </a:cubicBezTo>
                  <a:cubicBezTo>
                    <a:pt x="87149" y="61221"/>
                    <a:pt x="77623" y="59709"/>
                    <a:pt x="77623" y="59709"/>
                  </a:cubicBezTo>
                  <a:cubicBezTo>
                    <a:pt x="77623" y="59709"/>
                    <a:pt x="79139" y="63234"/>
                    <a:pt x="75288" y="62885"/>
                  </a:cubicBezTo>
                  <a:cubicBezTo>
                    <a:pt x="75333" y="66269"/>
                    <a:pt x="74715" y="67656"/>
                    <a:pt x="72925" y="67262"/>
                  </a:cubicBezTo>
                  <a:cubicBezTo>
                    <a:pt x="72795" y="70048"/>
                    <a:pt x="71454" y="71842"/>
                    <a:pt x="69528" y="71125"/>
                  </a:cubicBezTo>
                  <a:cubicBezTo>
                    <a:pt x="69012" y="73494"/>
                    <a:pt x="68636" y="75107"/>
                    <a:pt x="66160" y="74323"/>
                  </a:cubicBezTo>
                  <a:cubicBezTo>
                    <a:pt x="65335" y="77386"/>
                    <a:pt x="64241" y="77251"/>
                    <a:pt x="63713" y="77053"/>
                  </a:cubicBezTo>
                  <a:cubicBezTo>
                    <a:pt x="63191" y="76862"/>
                    <a:pt x="63146" y="77651"/>
                    <a:pt x="63146" y="77651"/>
                  </a:cubicBezTo>
                  <a:cubicBezTo>
                    <a:pt x="63146" y="77651"/>
                    <a:pt x="64134" y="86242"/>
                    <a:pt x="61232" y="84222"/>
                  </a:cubicBezTo>
                  <a:cubicBezTo>
                    <a:pt x="61462" y="87133"/>
                    <a:pt x="60687" y="92508"/>
                    <a:pt x="58464" y="90337"/>
                  </a:cubicBezTo>
                  <a:cubicBezTo>
                    <a:pt x="58094" y="94516"/>
                    <a:pt x="56741" y="97917"/>
                    <a:pt x="55062" y="96349"/>
                  </a:cubicBezTo>
                  <a:cubicBezTo>
                    <a:pt x="53856" y="101561"/>
                    <a:pt x="53255" y="103366"/>
                    <a:pt x="50785" y="102040"/>
                  </a:cubicBezTo>
                  <a:cubicBezTo>
                    <a:pt x="50066" y="105013"/>
                    <a:pt x="47961" y="111105"/>
                    <a:pt x="45918" y="106846"/>
                  </a:cubicBezTo>
                  <a:cubicBezTo>
                    <a:pt x="44217" y="110659"/>
                    <a:pt x="41652" y="115098"/>
                    <a:pt x="41074" y="112594"/>
                  </a:cubicBezTo>
                  <a:cubicBezTo>
                    <a:pt x="40490" y="110084"/>
                    <a:pt x="40187" y="109700"/>
                    <a:pt x="40187" y="109700"/>
                  </a:cubicBezTo>
                  <a:cubicBezTo>
                    <a:pt x="40187" y="109700"/>
                    <a:pt x="39788" y="115617"/>
                    <a:pt x="35752" y="117354"/>
                  </a:cubicBezTo>
                  <a:cubicBezTo>
                    <a:pt x="34854" y="116079"/>
                    <a:pt x="35191" y="110546"/>
                    <a:pt x="35191" y="110546"/>
                  </a:cubicBezTo>
                  <a:cubicBezTo>
                    <a:pt x="35191" y="110546"/>
                    <a:pt x="31716" y="118550"/>
                    <a:pt x="30520" y="119458"/>
                  </a:cubicBezTo>
                  <a:cubicBezTo>
                    <a:pt x="29336" y="120366"/>
                    <a:pt x="29049" y="119858"/>
                    <a:pt x="29049" y="119858"/>
                  </a:cubicBezTo>
                  <a:cubicBezTo>
                    <a:pt x="29049" y="119858"/>
                    <a:pt x="29162" y="115583"/>
                    <a:pt x="30099" y="111889"/>
                  </a:cubicBezTo>
                  <a:cubicBezTo>
                    <a:pt x="28045" y="115572"/>
                    <a:pt x="25221" y="119379"/>
                    <a:pt x="24255" y="119560"/>
                  </a:cubicBezTo>
                  <a:cubicBezTo>
                    <a:pt x="23290" y="119740"/>
                    <a:pt x="23088" y="120338"/>
                    <a:pt x="23290" y="119740"/>
                  </a:cubicBezTo>
                  <a:cubicBezTo>
                    <a:pt x="23492" y="119142"/>
                    <a:pt x="25676" y="111054"/>
                    <a:pt x="25676" y="111054"/>
                  </a:cubicBezTo>
                  <a:cubicBezTo>
                    <a:pt x="25676" y="111054"/>
                    <a:pt x="22173" y="115008"/>
                    <a:pt x="20792" y="115442"/>
                  </a:cubicBezTo>
                  <a:cubicBezTo>
                    <a:pt x="19405" y="115871"/>
                    <a:pt x="21028" y="111488"/>
                    <a:pt x="21230" y="110885"/>
                  </a:cubicBezTo>
                  <a:cubicBezTo>
                    <a:pt x="21426" y="110281"/>
                    <a:pt x="29005" y="87082"/>
                    <a:pt x="30806" y="80607"/>
                  </a:cubicBezTo>
                  <a:cubicBezTo>
                    <a:pt x="32614" y="74132"/>
                    <a:pt x="36891" y="58468"/>
                    <a:pt x="37734" y="56353"/>
                  </a:cubicBezTo>
                  <a:cubicBezTo>
                    <a:pt x="38576" y="54238"/>
                    <a:pt x="39653" y="52890"/>
                    <a:pt x="39653" y="52890"/>
                  </a:cubicBezTo>
                  <a:cubicBezTo>
                    <a:pt x="39653" y="52890"/>
                    <a:pt x="38486" y="45309"/>
                    <a:pt x="42039" y="38947"/>
                  </a:cubicBezTo>
                  <a:cubicBezTo>
                    <a:pt x="38783" y="37333"/>
                    <a:pt x="38952" y="39014"/>
                    <a:pt x="35398" y="34327"/>
                  </a:cubicBezTo>
                  <a:cubicBezTo>
                    <a:pt x="31845" y="29634"/>
                    <a:pt x="29684" y="28704"/>
                    <a:pt x="27932" y="28049"/>
                  </a:cubicBezTo>
                  <a:cubicBezTo>
                    <a:pt x="26181" y="27401"/>
                    <a:pt x="25771" y="26572"/>
                    <a:pt x="24918" y="26120"/>
                  </a:cubicBezTo>
                  <a:cubicBezTo>
                    <a:pt x="24065" y="25669"/>
                    <a:pt x="19950" y="24146"/>
                    <a:pt x="17985" y="22606"/>
                  </a:cubicBezTo>
                  <a:cubicBezTo>
                    <a:pt x="16020" y="21066"/>
                    <a:pt x="12175" y="18021"/>
                    <a:pt x="12175" y="18021"/>
                  </a:cubicBezTo>
                  <a:close/>
                </a:path>
              </a:pathLst>
            </a:custGeom>
            <a:solidFill>
              <a:srgbClr val="3E6E84"/>
            </a:solidFill>
            <a:ln>
              <a:noFill/>
            </a:ln>
          </p:spPr>
          <p:txBody>
            <a:bodyPr spcFirstLastPara="1" wrap="square" lIns="7125" tIns="7125" rIns="7125" bIns="7125" anchor="ctr" anchorCtr="0">
              <a:noAutofit/>
            </a:bodyPr>
            <a:lstStyle/>
            <a:p>
              <a:pPr marL="0" marR="0" lvl="0" indent="0" algn="l" rtl="0">
                <a:lnSpc>
                  <a:spcPct val="100000"/>
                </a:lnSpc>
                <a:spcBef>
                  <a:spcPts val="0"/>
                </a:spcBef>
                <a:spcAft>
                  <a:spcPts val="0"/>
                </a:spcAft>
                <a:buClr>
                  <a:srgbClr val="000000"/>
                </a:buClr>
                <a:buSzPts val="100"/>
                <a:buFont typeface="Arial"/>
                <a:buNone/>
              </a:pPr>
              <a:endParaRPr sz="667" b="0" i="0" u="none" strike="noStrike" cap="none">
                <a:solidFill>
                  <a:schemeClr val="dk1"/>
                </a:solidFill>
                <a:latin typeface="Arial"/>
                <a:ea typeface="Arial"/>
                <a:cs typeface="Arial"/>
                <a:sym typeface="Arial"/>
              </a:endParaRPr>
            </a:p>
          </p:txBody>
        </p:sp>
        <p:sp>
          <p:nvSpPr>
            <p:cNvPr id="106" name="Shape 106"/>
            <p:cNvSpPr/>
            <p:nvPr/>
          </p:nvSpPr>
          <p:spPr>
            <a:xfrm>
              <a:off x="11769834" y="3286102"/>
              <a:ext cx="365700" cy="234000"/>
            </a:xfrm>
            <a:custGeom>
              <a:avLst/>
              <a:gdLst/>
              <a:ahLst/>
              <a:cxnLst/>
              <a:rect l="0" t="0" r="0" b="0"/>
              <a:pathLst>
                <a:path w="120000" h="120000" extrusionOk="0">
                  <a:moveTo>
                    <a:pt x="37169" y="21806"/>
                  </a:moveTo>
                  <a:cubicBezTo>
                    <a:pt x="37169" y="21806"/>
                    <a:pt x="28207" y="10035"/>
                    <a:pt x="18689" y="10297"/>
                  </a:cubicBezTo>
                  <a:cubicBezTo>
                    <a:pt x="9166" y="10559"/>
                    <a:pt x="12679" y="20997"/>
                    <a:pt x="5301" y="22126"/>
                  </a:cubicBezTo>
                  <a:cubicBezTo>
                    <a:pt x="-2071" y="23250"/>
                    <a:pt x="-1288" y="25776"/>
                    <a:pt x="4790" y="27878"/>
                  </a:cubicBezTo>
                  <a:cubicBezTo>
                    <a:pt x="10874" y="29979"/>
                    <a:pt x="11930" y="28873"/>
                    <a:pt x="13632" y="31085"/>
                  </a:cubicBezTo>
                  <a:cubicBezTo>
                    <a:pt x="15341" y="33303"/>
                    <a:pt x="17969" y="35212"/>
                    <a:pt x="21646" y="36691"/>
                  </a:cubicBezTo>
                  <a:cubicBezTo>
                    <a:pt x="25330" y="38164"/>
                    <a:pt x="28826" y="40079"/>
                    <a:pt x="30381" y="42576"/>
                  </a:cubicBezTo>
                  <a:cubicBezTo>
                    <a:pt x="31931" y="45074"/>
                    <a:pt x="37867" y="56658"/>
                    <a:pt x="41818" y="60459"/>
                  </a:cubicBezTo>
                  <a:cubicBezTo>
                    <a:pt x="45768" y="64255"/>
                    <a:pt x="46920" y="65908"/>
                    <a:pt x="46920" y="65908"/>
                  </a:cubicBezTo>
                  <a:cubicBezTo>
                    <a:pt x="46920" y="65908"/>
                    <a:pt x="44644" y="70443"/>
                    <a:pt x="45257" y="76648"/>
                  </a:cubicBezTo>
                  <a:cubicBezTo>
                    <a:pt x="45876" y="82854"/>
                    <a:pt x="46171" y="85700"/>
                    <a:pt x="46188" y="86219"/>
                  </a:cubicBezTo>
                  <a:cubicBezTo>
                    <a:pt x="46216" y="86742"/>
                    <a:pt x="44621" y="88489"/>
                    <a:pt x="44474" y="94042"/>
                  </a:cubicBezTo>
                  <a:cubicBezTo>
                    <a:pt x="44321" y="99602"/>
                    <a:pt x="44655" y="110808"/>
                    <a:pt x="44644" y="113526"/>
                  </a:cubicBezTo>
                  <a:cubicBezTo>
                    <a:pt x="44633" y="116245"/>
                    <a:pt x="44218" y="118119"/>
                    <a:pt x="44111" y="118760"/>
                  </a:cubicBezTo>
                  <a:cubicBezTo>
                    <a:pt x="44008" y="119400"/>
                    <a:pt x="47675" y="116961"/>
                    <a:pt x="48191" y="116483"/>
                  </a:cubicBezTo>
                  <a:cubicBezTo>
                    <a:pt x="48708" y="116006"/>
                    <a:pt x="48566" y="118166"/>
                    <a:pt x="49763" y="119499"/>
                  </a:cubicBezTo>
                  <a:cubicBezTo>
                    <a:pt x="50961" y="120832"/>
                    <a:pt x="51892" y="119161"/>
                    <a:pt x="52562" y="118410"/>
                  </a:cubicBezTo>
                  <a:cubicBezTo>
                    <a:pt x="53226" y="117654"/>
                    <a:pt x="54213" y="119586"/>
                    <a:pt x="55297" y="118317"/>
                  </a:cubicBezTo>
                  <a:cubicBezTo>
                    <a:pt x="56376" y="117042"/>
                    <a:pt x="56875" y="115366"/>
                    <a:pt x="56875" y="115366"/>
                  </a:cubicBezTo>
                  <a:cubicBezTo>
                    <a:pt x="56875" y="115366"/>
                    <a:pt x="56779" y="118567"/>
                    <a:pt x="58833" y="117351"/>
                  </a:cubicBezTo>
                  <a:cubicBezTo>
                    <a:pt x="60888" y="116128"/>
                    <a:pt x="61563" y="114015"/>
                    <a:pt x="61767" y="113421"/>
                  </a:cubicBezTo>
                  <a:cubicBezTo>
                    <a:pt x="61972" y="112822"/>
                    <a:pt x="63294" y="115395"/>
                    <a:pt x="64378" y="114126"/>
                  </a:cubicBezTo>
                  <a:cubicBezTo>
                    <a:pt x="65457" y="112857"/>
                    <a:pt x="65922" y="110662"/>
                    <a:pt x="65922" y="110662"/>
                  </a:cubicBezTo>
                  <a:cubicBezTo>
                    <a:pt x="65922" y="110662"/>
                    <a:pt x="66524" y="113625"/>
                    <a:pt x="67863" y="112123"/>
                  </a:cubicBezTo>
                  <a:cubicBezTo>
                    <a:pt x="69203" y="110616"/>
                    <a:pt x="69254" y="110295"/>
                    <a:pt x="69566" y="109061"/>
                  </a:cubicBezTo>
                  <a:cubicBezTo>
                    <a:pt x="69878" y="107821"/>
                    <a:pt x="70621" y="107949"/>
                    <a:pt x="71030" y="107431"/>
                  </a:cubicBezTo>
                  <a:cubicBezTo>
                    <a:pt x="71444" y="106919"/>
                    <a:pt x="71706" y="105324"/>
                    <a:pt x="71711" y="104643"/>
                  </a:cubicBezTo>
                  <a:cubicBezTo>
                    <a:pt x="71711" y="103962"/>
                    <a:pt x="73153" y="102495"/>
                    <a:pt x="72977" y="101575"/>
                  </a:cubicBezTo>
                  <a:cubicBezTo>
                    <a:pt x="72801" y="100655"/>
                    <a:pt x="72597" y="99887"/>
                    <a:pt x="73499" y="99741"/>
                  </a:cubicBezTo>
                  <a:cubicBezTo>
                    <a:pt x="74390" y="99590"/>
                    <a:pt x="75088" y="98676"/>
                    <a:pt x="74759" y="97349"/>
                  </a:cubicBezTo>
                  <a:cubicBezTo>
                    <a:pt x="74435" y="96027"/>
                    <a:pt x="74668" y="95271"/>
                    <a:pt x="75026" y="94397"/>
                  </a:cubicBezTo>
                  <a:cubicBezTo>
                    <a:pt x="75389" y="93518"/>
                    <a:pt x="74759" y="92075"/>
                    <a:pt x="74453" y="91947"/>
                  </a:cubicBezTo>
                  <a:cubicBezTo>
                    <a:pt x="74140" y="91824"/>
                    <a:pt x="74787" y="90550"/>
                    <a:pt x="76121" y="89729"/>
                  </a:cubicBezTo>
                  <a:cubicBezTo>
                    <a:pt x="77455" y="88896"/>
                    <a:pt x="77455" y="88896"/>
                    <a:pt x="77716" y="87982"/>
                  </a:cubicBezTo>
                  <a:cubicBezTo>
                    <a:pt x="77977" y="87063"/>
                    <a:pt x="77597" y="86742"/>
                    <a:pt x="78289" y="85829"/>
                  </a:cubicBezTo>
                  <a:cubicBezTo>
                    <a:pt x="78982" y="84915"/>
                    <a:pt x="78624" y="85788"/>
                    <a:pt x="79038" y="83913"/>
                  </a:cubicBezTo>
                  <a:cubicBezTo>
                    <a:pt x="79458" y="82039"/>
                    <a:pt x="80049" y="81084"/>
                    <a:pt x="80049" y="81084"/>
                  </a:cubicBezTo>
                  <a:cubicBezTo>
                    <a:pt x="80049" y="81084"/>
                    <a:pt x="83318" y="82400"/>
                    <a:pt x="86161" y="81666"/>
                  </a:cubicBezTo>
                  <a:cubicBezTo>
                    <a:pt x="89011" y="80939"/>
                    <a:pt x="89164" y="79978"/>
                    <a:pt x="90339" y="80793"/>
                  </a:cubicBezTo>
                  <a:cubicBezTo>
                    <a:pt x="91513" y="81602"/>
                    <a:pt x="92257" y="80368"/>
                    <a:pt x="100186" y="82528"/>
                  </a:cubicBezTo>
                  <a:cubicBezTo>
                    <a:pt x="108109" y="84688"/>
                    <a:pt x="108171" y="83011"/>
                    <a:pt x="110362" y="84234"/>
                  </a:cubicBezTo>
                  <a:cubicBezTo>
                    <a:pt x="112559" y="85456"/>
                    <a:pt x="112457" y="85415"/>
                    <a:pt x="114806" y="87039"/>
                  </a:cubicBezTo>
                  <a:cubicBezTo>
                    <a:pt x="117156" y="88664"/>
                    <a:pt x="117054" y="87942"/>
                    <a:pt x="118791" y="89321"/>
                  </a:cubicBezTo>
                  <a:cubicBezTo>
                    <a:pt x="120522" y="90695"/>
                    <a:pt x="120323" y="89257"/>
                    <a:pt x="118666" y="87394"/>
                  </a:cubicBezTo>
                  <a:cubicBezTo>
                    <a:pt x="117008" y="85543"/>
                    <a:pt x="115924" y="83570"/>
                    <a:pt x="114670" y="82557"/>
                  </a:cubicBezTo>
                  <a:cubicBezTo>
                    <a:pt x="113421" y="81544"/>
                    <a:pt x="110288" y="78750"/>
                    <a:pt x="109903" y="78430"/>
                  </a:cubicBezTo>
                  <a:cubicBezTo>
                    <a:pt x="109522" y="78104"/>
                    <a:pt x="112076" y="78453"/>
                    <a:pt x="112076" y="78453"/>
                  </a:cubicBezTo>
                  <a:cubicBezTo>
                    <a:pt x="112076" y="78453"/>
                    <a:pt x="110527" y="75956"/>
                    <a:pt x="109477" y="75705"/>
                  </a:cubicBezTo>
                  <a:cubicBezTo>
                    <a:pt x="108433" y="75449"/>
                    <a:pt x="106440" y="73633"/>
                    <a:pt x="106003" y="73627"/>
                  </a:cubicBezTo>
                  <a:cubicBezTo>
                    <a:pt x="105572" y="73627"/>
                    <a:pt x="107309" y="73639"/>
                    <a:pt x="107797" y="73330"/>
                  </a:cubicBezTo>
                  <a:cubicBezTo>
                    <a:pt x="108285" y="73016"/>
                    <a:pt x="109182" y="72859"/>
                    <a:pt x="107394" y="71805"/>
                  </a:cubicBezTo>
                  <a:cubicBezTo>
                    <a:pt x="105612" y="70746"/>
                    <a:pt x="103671" y="68603"/>
                    <a:pt x="101452" y="68225"/>
                  </a:cubicBezTo>
                  <a:cubicBezTo>
                    <a:pt x="99221" y="67841"/>
                    <a:pt x="97036" y="64575"/>
                    <a:pt x="94771" y="61792"/>
                  </a:cubicBezTo>
                  <a:cubicBezTo>
                    <a:pt x="92501" y="59010"/>
                    <a:pt x="91996" y="57444"/>
                    <a:pt x="89448" y="55057"/>
                  </a:cubicBezTo>
                  <a:cubicBezTo>
                    <a:pt x="86899" y="52676"/>
                    <a:pt x="85117" y="50255"/>
                    <a:pt x="83278" y="48834"/>
                  </a:cubicBezTo>
                  <a:cubicBezTo>
                    <a:pt x="81445" y="47420"/>
                    <a:pt x="80349" y="46127"/>
                    <a:pt x="79691" y="44841"/>
                  </a:cubicBezTo>
                  <a:cubicBezTo>
                    <a:pt x="79027" y="43554"/>
                    <a:pt x="79163" y="41395"/>
                    <a:pt x="78074" y="39427"/>
                  </a:cubicBezTo>
                  <a:cubicBezTo>
                    <a:pt x="76984" y="37454"/>
                    <a:pt x="75610" y="33839"/>
                    <a:pt x="74106" y="32383"/>
                  </a:cubicBezTo>
                  <a:cubicBezTo>
                    <a:pt x="72602" y="30928"/>
                    <a:pt x="70593" y="29269"/>
                    <a:pt x="69594" y="28693"/>
                  </a:cubicBezTo>
                  <a:cubicBezTo>
                    <a:pt x="68601" y="28128"/>
                    <a:pt x="67857" y="27319"/>
                    <a:pt x="67477" y="26999"/>
                  </a:cubicBezTo>
                  <a:cubicBezTo>
                    <a:pt x="67091" y="26673"/>
                    <a:pt x="67965" y="26003"/>
                    <a:pt x="66768" y="24664"/>
                  </a:cubicBezTo>
                  <a:cubicBezTo>
                    <a:pt x="65570" y="23337"/>
                    <a:pt x="64526" y="21725"/>
                    <a:pt x="63714" y="21393"/>
                  </a:cubicBezTo>
                  <a:cubicBezTo>
                    <a:pt x="62891" y="21067"/>
                    <a:pt x="63606" y="15397"/>
                    <a:pt x="57817" y="17498"/>
                  </a:cubicBezTo>
                  <a:cubicBezTo>
                    <a:pt x="57522" y="13971"/>
                    <a:pt x="57585" y="11613"/>
                    <a:pt x="53606" y="13936"/>
                  </a:cubicBezTo>
                  <a:cubicBezTo>
                    <a:pt x="52499" y="10082"/>
                    <a:pt x="52562" y="7043"/>
                    <a:pt x="49014" y="10728"/>
                  </a:cubicBezTo>
                  <a:cubicBezTo>
                    <a:pt x="45995" y="5256"/>
                    <a:pt x="44116" y="75"/>
                    <a:pt x="42045" y="6735"/>
                  </a:cubicBezTo>
                  <a:cubicBezTo>
                    <a:pt x="40297" y="2118"/>
                    <a:pt x="38072" y="-4907"/>
                    <a:pt x="37521" y="5087"/>
                  </a:cubicBezTo>
                  <a:cubicBezTo>
                    <a:pt x="36965" y="15082"/>
                    <a:pt x="37169" y="21806"/>
                    <a:pt x="37169" y="21806"/>
                  </a:cubicBezTo>
                  <a:close/>
                </a:path>
              </a:pathLst>
            </a:custGeom>
            <a:solidFill>
              <a:srgbClr val="3E6E84"/>
            </a:solidFill>
            <a:ln>
              <a:noFill/>
            </a:ln>
          </p:spPr>
          <p:txBody>
            <a:bodyPr spcFirstLastPara="1" wrap="square" lIns="7125" tIns="7125" rIns="7125" bIns="7125" anchor="ctr" anchorCtr="0">
              <a:noAutofit/>
            </a:bodyPr>
            <a:lstStyle/>
            <a:p>
              <a:pPr marL="0" marR="0" lvl="0" indent="0" algn="l" rtl="0">
                <a:lnSpc>
                  <a:spcPct val="100000"/>
                </a:lnSpc>
                <a:spcBef>
                  <a:spcPts val="0"/>
                </a:spcBef>
                <a:spcAft>
                  <a:spcPts val="0"/>
                </a:spcAft>
                <a:buClr>
                  <a:srgbClr val="000000"/>
                </a:buClr>
                <a:buSzPts val="100"/>
                <a:buFont typeface="Arial"/>
                <a:buNone/>
              </a:pPr>
              <a:endParaRPr sz="667" b="0" i="0" u="none" strike="noStrike" cap="none">
                <a:solidFill>
                  <a:schemeClr val="dk1"/>
                </a:solidFill>
                <a:latin typeface="Arial"/>
                <a:ea typeface="Arial"/>
                <a:cs typeface="Arial"/>
                <a:sym typeface="Arial"/>
              </a:endParaRPr>
            </a:p>
          </p:txBody>
        </p:sp>
        <p:sp>
          <p:nvSpPr>
            <p:cNvPr id="107" name="Shape 107"/>
            <p:cNvSpPr/>
            <p:nvPr/>
          </p:nvSpPr>
          <p:spPr>
            <a:xfrm>
              <a:off x="10411287" y="2695706"/>
              <a:ext cx="337500" cy="316800"/>
            </a:xfrm>
            <a:custGeom>
              <a:avLst/>
              <a:gdLst/>
              <a:ahLst/>
              <a:cxnLst/>
              <a:rect l="0" t="0" r="0" b="0"/>
              <a:pathLst>
                <a:path w="120000" h="120000" extrusionOk="0">
                  <a:moveTo>
                    <a:pt x="44777" y="78044"/>
                  </a:moveTo>
                  <a:cubicBezTo>
                    <a:pt x="43812" y="78207"/>
                    <a:pt x="40922" y="79716"/>
                    <a:pt x="39946" y="79142"/>
                  </a:cubicBezTo>
                  <a:cubicBezTo>
                    <a:pt x="38975" y="78562"/>
                    <a:pt x="37992" y="77543"/>
                    <a:pt x="36877" y="77115"/>
                  </a:cubicBezTo>
                  <a:cubicBezTo>
                    <a:pt x="35767" y="76687"/>
                    <a:pt x="33640" y="72144"/>
                    <a:pt x="26156" y="71800"/>
                  </a:cubicBezTo>
                  <a:cubicBezTo>
                    <a:pt x="18684" y="71451"/>
                    <a:pt x="15222" y="71789"/>
                    <a:pt x="12506" y="76535"/>
                  </a:cubicBezTo>
                  <a:cubicBezTo>
                    <a:pt x="9790" y="81287"/>
                    <a:pt x="6894" y="82058"/>
                    <a:pt x="4137" y="83128"/>
                  </a:cubicBezTo>
                  <a:cubicBezTo>
                    <a:pt x="1381" y="84192"/>
                    <a:pt x="-4409" y="86331"/>
                    <a:pt x="5837" y="86495"/>
                  </a:cubicBezTo>
                  <a:cubicBezTo>
                    <a:pt x="16083" y="86664"/>
                    <a:pt x="16499" y="86804"/>
                    <a:pt x="17886" y="86934"/>
                  </a:cubicBezTo>
                  <a:cubicBezTo>
                    <a:pt x="19273" y="87063"/>
                    <a:pt x="22602" y="87756"/>
                    <a:pt x="23983" y="88032"/>
                  </a:cubicBezTo>
                  <a:cubicBezTo>
                    <a:pt x="25376" y="88313"/>
                    <a:pt x="28017" y="89310"/>
                    <a:pt x="29826" y="90025"/>
                  </a:cubicBezTo>
                  <a:cubicBezTo>
                    <a:pt x="31635" y="90740"/>
                    <a:pt x="32739" y="90577"/>
                    <a:pt x="33854" y="91151"/>
                  </a:cubicBezTo>
                  <a:cubicBezTo>
                    <a:pt x="34964" y="91725"/>
                    <a:pt x="37056" y="92733"/>
                    <a:pt x="39425" y="94467"/>
                  </a:cubicBezTo>
                  <a:cubicBezTo>
                    <a:pt x="41801" y="96207"/>
                    <a:pt x="43748" y="97214"/>
                    <a:pt x="45696" y="98076"/>
                  </a:cubicBezTo>
                  <a:cubicBezTo>
                    <a:pt x="47643" y="98937"/>
                    <a:pt x="50152" y="100080"/>
                    <a:pt x="52099" y="101234"/>
                  </a:cubicBezTo>
                  <a:cubicBezTo>
                    <a:pt x="54053" y="102389"/>
                    <a:pt x="59341" y="104826"/>
                    <a:pt x="61837" y="105530"/>
                  </a:cubicBezTo>
                  <a:cubicBezTo>
                    <a:pt x="64340" y="106240"/>
                    <a:pt x="71425" y="108508"/>
                    <a:pt x="73783" y="108919"/>
                  </a:cubicBezTo>
                  <a:cubicBezTo>
                    <a:pt x="76141" y="109330"/>
                    <a:pt x="81677" y="109257"/>
                    <a:pt x="83336" y="109240"/>
                  </a:cubicBezTo>
                  <a:cubicBezTo>
                    <a:pt x="84995" y="109218"/>
                    <a:pt x="91918" y="108987"/>
                    <a:pt x="91918" y="108987"/>
                  </a:cubicBezTo>
                  <a:cubicBezTo>
                    <a:pt x="91918" y="108987"/>
                    <a:pt x="93068" y="112652"/>
                    <a:pt x="96391" y="112759"/>
                  </a:cubicBezTo>
                  <a:cubicBezTo>
                    <a:pt x="99714" y="112861"/>
                    <a:pt x="106938" y="114983"/>
                    <a:pt x="109574" y="115687"/>
                  </a:cubicBezTo>
                  <a:cubicBezTo>
                    <a:pt x="112209" y="116391"/>
                    <a:pt x="113186" y="116672"/>
                    <a:pt x="114434" y="117094"/>
                  </a:cubicBezTo>
                  <a:cubicBezTo>
                    <a:pt x="115688" y="117522"/>
                    <a:pt x="115128" y="117089"/>
                    <a:pt x="116798" y="118097"/>
                  </a:cubicBezTo>
                  <a:cubicBezTo>
                    <a:pt x="118468" y="119110"/>
                    <a:pt x="119034" y="119836"/>
                    <a:pt x="119728" y="119977"/>
                  </a:cubicBezTo>
                  <a:cubicBezTo>
                    <a:pt x="120421" y="120118"/>
                    <a:pt x="119583" y="119391"/>
                    <a:pt x="119294" y="118215"/>
                  </a:cubicBezTo>
                  <a:cubicBezTo>
                    <a:pt x="119005" y="117038"/>
                    <a:pt x="118722" y="116605"/>
                    <a:pt x="118017" y="115580"/>
                  </a:cubicBezTo>
                  <a:cubicBezTo>
                    <a:pt x="117312" y="114555"/>
                    <a:pt x="116052" y="113542"/>
                    <a:pt x="117023" y="113677"/>
                  </a:cubicBezTo>
                  <a:cubicBezTo>
                    <a:pt x="117994" y="113806"/>
                    <a:pt x="119109" y="114240"/>
                    <a:pt x="117711" y="112928"/>
                  </a:cubicBezTo>
                  <a:cubicBezTo>
                    <a:pt x="116312" y="111622"/>
                    <a:pt x="115474" y="111335"/>
                    <a:pt x="114775" y="110608"/>
                  </a:cubicBezTo>
                  <a:cubicBezTo>
                    <a:pt x="114076" y="109882"/>
                    <a:pt x="115607" y="110597"/>
                    <a:pt x="115318" y="109860"/>
                  </a:cubicBezTo>
                  <a:cubicBezTo>
                    <a:pt x="115035" y="109133"/>
                    <a:pt x="113365" y="108418"/>
                    <a:pt x="112666" y="107686"/>
                  </a:cubicBezTo>
                  <a:cubicBezTo>
                    <a:pt x="111966" y="106966"/>
                    <a:pt x="111273" y="106527"/>
                    <a:pt x="111273" y="106527"/>
                  </a:cubicBezTo>
                  <a:cubicBezTo>
                    <a:pt x="111273" y="106527"/>
                    <a:pt x="114740" y="107073"/>
                    <a:pt x="115428" y="107062"/>
                  </a:cubicBezTo>
                  <a:cubicBezTo>
                    <a:pt x="116122" y="107050"/>
                    <a:pt x="114868" y="106335"/>
                    <a:pt x="113336" y="105322"/>
                  </a:cubicBezTo>
                  <a:cubicBezTo>
                    <a:pt x="111799" y="104308"/>
                    <a:pt x="110683" y="103588"/>
                    <a:pt x="109707" y="103008"/>
                  </a:cubicBezTo>
                  <a:cubicBezTo>
                    <a:pt x="108730" y="102434"/>
                    <a:pt x="106644" y="101426"/>
                    <a:pt x="106644" y="101426"/>
                  </a:cubicBezTo>
                  <a:lnTo>
                    <a:pt x="105390" y="100412"/>
                  </a:lnTo>
                  <a:cubicBezTo>
                    <a:pt x="105390" y="100412"/>
                    <a:pt x="112290" y="98853"/>
                    <a:pt x="104257" y="98217"/>
                  </a:cubicBezTo>
                  <a:cubicBezTo>
                    <a:pt x="101309" y="94715"/>
                    <a:pt x="100471" y="94433"/>
                    <a:pt x="98524" y="92981"/>
                  </a:cubicBezTo>
                  <a:cubicBezTo>
                    <a:pt x="96565" y="91539"/>
                    <a:pt x="93219" y="89073"/>
                    <a:pt x="93219" y="89073"/>
                  </a:cubicBezTo>
                  <a:cubicBezTo>
                    <a:pt x="93219" y="89073"/>
                    <a:pt x="93351" y="89068"/>
                    <a:pt x="95287" y="88899"/>
                  </a:cubicBezTo>
                  <a:cubicBezTo>
                    <a:pt x="97224" y="88724"/>
                    <a:pt x="97778" y="88719"/>
                    <a:pt x="98189" y="88268"/>
                  </a:cubicBezTo>
                  <a:cubicBezTo>
                    <a:pt x="98605" y="87823"/>
                    <a:pt x="98460" y="87823"/>
                    <a:pt x="97218" y="87700"/>
                  </a:cubicBezTo>
                  <a:cubicBezTo>
                    <a:pt x="95969" y="87559"/>
                    <a:pt x="93889" y="87441"/>
                    <a:pt x="93889" y="87441"/>
                  </a:cubicBezTo>
                  <a:cubicBezTo>
                    <a:pt x="93889" y="87441"/>
                    <a:pt x="92779" y="87311"/>
                    <a:pt x="93744" y="86709"/>
                  </a:cubicBezTo>
                  <a:cubicBezTo>
                    <a:pt x="94710" y="86101"/>
                    <a:pt x="94981" y="85662"/>
                    <a:pt x="95941" y="85059"/>
                  </a:cubicBezTo>
                  <a:cubicBezTo>
                    <a:pt x="96900" y="84457"/>
                    <a:pt x="97455" y="84153"/>
                    <a:pt x="97310" y="83713"/>
                  </a:cubicBezTo>
                  <a:cubicBezTo>
                    <a:pt x="97166" y="83274"/>
                    <a:pt x="95923" y="83438"/>
                    <a:pt x="95640" y="82998"/>
                  </a:cubicBezTo>
                  <a:cubicBezTo>
                    <a:pt x="95357" y="82559"/>
                    <a:pt x="95091" y="83302"/>
                    <a:pt x="95357" y="82559"/>
                  </a:cubicBezTo>
                  <a:cubicBezTo>
                    <a:pt x="95628" y="81822"/>
                    <a:pt x="96305" y="80634"/>
                    <a:pt x="96305" y="80634"/>
                  </a:cubicBezTo>
                  <a:cubicBezTo>
                    <a:pt x="96305" y="80634"/>
                    <a:pt x="96154" y="79452"/>
                    <a:pt x="96570" y="79452"/>
                  </a:cubicBezTo>
                  <a:cubicBezTo>
                    <a:pt x="96987" y="79446"/>
                    <a:pt x="97958" y="79581"/>
                    <a:pt x="97958" y="79581"/>
                  </a:cubicBezTo>
                  <a:lnTo>
                    <a:pt x="97946" y="78545"/>
                  </a:lnTo>
                  <a:cubicBezTo>
                    <a:pt x="97946" y="78545"/>
                    <a:pt x="98223" y="78838"/>
                    <a:pt x="99188" y="78387"/>
                  </a:cubicBezTo>
                  <a:cubicBezTo>
                    <a:pt x="100154" y="77931"/>
                    <a:pt x="100570" y="78072"/>
                    <a:pt x="100148" y="77340"/>
                  </a:cubicBezTo>
                  <a:cubicBezTo>
                    <a:pt x="99720" y="76608"/>
                    <a:pt x="99443" y="76614"/>
                    <a:pt x="99027" y="76175"/>
                  </a:cubicBezTo>
                  <a:cubicBezTo>
                    <a:pt x="98605" y="75736"/>
                    <a:pt x="96305" y="74666"/>
                    <a:pt x="99495" y="74474"/>
                  </a:cubicBezTo>
                  <a:cubicBezTo>
                    <a:pt x="102673" y="74289"/>
                    <a:pt x="103084" y="74137"/>
                    <a:pt x="103430" y="73692"/>
                  </a:cubicBezTo>
                  <a:cubicBezTo>
                    <a:pt x="103766" y="73242"/>
                    <a:pt x="104465" y="73821"/>
                    <a:pt x="105355" y="72853"/>
                  </a:cubicBezTo>
                  <a:cubicBezTo>
                    <a:pt x="106245" y="71885"/>
                    <a:pt x="105690" y="72110"/>
                    <a:pt x="107002" y="71507"/>
                  </a:cubicBezTo>
                  <a:cubicBezTo>
                    <a:pt x="108308" y="70899"/>
                    <a:pt x="108516" y="70607"/>
                    <a:pt x="108921" y="69937"/>
                  </a:cubicBezTo>
                  <a:cubicBezTo>
                    <a:pt x="109331" y="69267"/>
                    <a:pt x="108638" y="69053"/>
                    <a:pt x="108221" y="69132"/>
                  </a:cubicBezTo>
                  <a:cubicBezTo>
                    <a:pt x="107805" y="69210"/>
                    <a:pt x="105661" y="69092"/>
                    <a:pt x="105661" y="69092"/>
                  </a:cubicBezTo>
                  <a:cubicBezTo>
                    <a:pt x="105661" y="69092"/>
                    <a:pt x="108077" y="68692"/>
                    <a:pt x="109048" y="68535"/>
                  </a:cubicBezTo>
                  <a:cubicBezTo>
                    <a:pt x="110013" y="68371"/>
                    <a:pt x="111383" y="67251"/>
                    <a:pt x="111516" y="66733"/>
                  </a:cubicBezTo>
                  <a:cubicBezTo>
                    <a:pt x="111649" y="66221"/>
                    <a:pt x="111706" y="65478"/>
                    <a:pt x="111776" y="65252"/>
                  </a:cubicBezTo>
                  <a:cubicBezTo>
                    <a:pt x="111845" y="65033"/>
                    <a:pt x="110117" y="65348"/>
                    <a:pt x="110117" y="65348"/>
                  </a:cubicBezTo>
                  <a:cubicBezTo>
                    <a:pt x="110117" y="65348"/>
                    <a:pt x="112319" y="64436"/>
                    <a:pt x="113284" y="63614"/>
                  </a:cubicBezTo>
                  <a:cubicBezTo>
                    <a:pt x="114238" y="62792"/>
                    <a:pt x="114301" y="62207"/>
                    <a:pt x="114434" y="61835"/>
                  </a:cubicBezTo>
                  <a:cubicBezTo>
                    <a:pt x="114573" y="61463"/>
                    <a:pt x="112914" y="61559"/>
                    <a:pt x="112151" y="61936"/>
                  </a:cubicBezTo>
                  <a:cubicBezTo>
                    <a:pt x="111400" y="62313"/>
                    <a:pt x="109597" y="62482"/>
                    <a:pt x="109597" y="62482"/>
                  </a:cubicBezTo>
                  <a:cubicBezTo>
                    <a:pt x="109597" y="62482"/>
                    <a:pt x="110493" y="61739"/>
                    <a:pt x="111937" y="60985"/>
                  </a:cubicBezTo>
                  <a:cubicBezTo>
                    <a:pt x="113382" y="60225"/>
                    <a:pt x="114688" y="59543"/>
                    <a:pt x="115370" y="58654"/>
                  </a:cubicBezTo>
                  <a:cubicBezTo>
                    <a:pt x="116052" y="57759"/>
                    <a:pt x="116185" y="57027"/>
                    <a:pt x="116387" y="56796"/>
                  </a:cubicBezTo>
                  <a:cubicBezTo>
                    <a:pt x="116596" y="56576"/>
                    <a:pt x="114868" y="57184"/>
                    <a:pt x="114249" y="57562"/>
                  </a:cubicBezTo>
                  <a:cubicBezTo>
                    <a:pt x="113631" y="57933"/>
                    <a:pt x="112943" y="58023"/>
                    <a:pt x="112319" y="58327"/>
                  </a:cubicBezTo>
                  <a:cubicBezTo>
                    <a:pt x="111701" y="58626"/>
                    <a:pt x="113007" y="57359"/>
                    <a:pt x="113897" y="56531"/>
                  </a:cubicBezTo>
                  <a:cubicBezTo>
                    <a:pt x="114787" y="55709"/>
                    <a:pt x="114238" y="56013"/>
                    <a:pt x="115469" y="54673"/>
                  </a:cubicBezTo>
                  <a:cubicBezTo>
                    <a:pt x="116694" y="53328"/>
                    <a:pt x="116353" y="53553"/>
                    <a:pt x="117104" y="52810"/>
                  </a:cubicBezTo>
                  <a:cubicBezTo>
                    <a:pt x="117855" y="52061"/>
                    <a:pt x="115792" y="53052"/>
                    <a:pt x="114758" y="53722"/>
                  </a:cubicBezTo>
                  <a:cubicBezTo>
                    <a:pt x="113735" y="54403"/>
                    <a:pt x="111533" y="55828"/>
                    <a:pt x="111053" y="56126"/>
                  </a:cubicBezTo>
                  <a:cubicBezTo>
                    <a:pt x="110568" y="56430"/>
                    <a:pt x="109811" y="56880"/>
                    <a:pt x="111383" y="54944"/>
                  </a:cubicBezTo>
                  <a:cubicBezTo>
                    <a:pt x="112955" y="53007"/>
                    <a:pt x="114186" y="51374"/>
                    <a:pt x="114659" y="50777"/>
                  </a:cubicBezTo>
                  <a:cubicBezTo>
                    <a:pt x="115139" y="50186"/>
                    <a:pt x="115890" y="49364"/>
                    <a:pt x="116364" y="48689"/>
                  </a:cubicBezTo>
                  <a:cubicBezTo>
                    <a:pt x="116844" y="48019"/>
                    <a:pt x="111082" y="52590"/>
                    <a:pt x="110394" y="53046"/>
                  </a:cubicBezTo>
                  <a:cubicBezTo>
                    <a:pt x="109707" y="53497"/>
                    <a:pt x="108811" y="54020"/>
                    <a:pt x="108539" y="54319"/>
                  </a:cubicBezTo>
                  <a:cubicBezTo>
                    <a:pt x="108268" y="54623"/>
                    <a:pt x="107435" y="54628"/>
                    <a:pt x="108250" y="53581"/>
                  </a:cubicBezTo>
                  <a:cubicBezTo>
                    <a:pt x="109071" y="52540"/>
                    <a:pt x="110441" y="51121"/>
                    <a:pt x="111464" y="49561"/>
                  </a:cubicBezTo>
                  <a:cubicBezTo>
                    <a:pt x="112481" y="48007"/>
                    <a:pt x="112348" y="48154"/>
                    <a:pt x="113018" y="46527"/>
                  </a:cubicBezTo>
                  <a:cubicBezTo>
                    <a:pt x="113694" y="44894"/>
                    <a:pt x="113827" y="44308"/>
                    <a:pt x="113827" y="44308"/>
                  </a:cubicBezTo>
                  <a:cubicBezTo>
                    <a:pt x="113827" y="44308"/>
                    <a:pt x="112458" y="45643"/>
                    <a:pt x="111845" y="46611"/>
                  </a:cubicBezTo>
                  <a:cubicBezTo>
                    <a:pt x="111232" y="47574"/>
                    <a:pt x="110140" y="48773"/>
                    <a:pt x="109799" y="49364"/>
                  </a:cubicBezTo>
                  <a:cubicBezTo>
                    <a:pt x="109458" y="49961"/>
                    <a:pt x="108909" y="50411"/>
                    <a:pt x="109655" y="48852"/>
                  </a:cubicBezTo>
                  <a:cubicBezTo>
                    <a:pt x="110400" y="47298"/>
                    <a:pt x="110672" y="47000"/>
                    <a:pt x="111076" y="45885"/>
                  </a:cubicBezTo>
                  <a:cubicBezTo>
                    <a:pt x="111475" y="44776"/>
                    <a:pt x="111406" y="44483"/>
                    <a:pt x="111741" y="43447"/>
                  </a:cubicBezTo>
                  <a:cubicBezTo>
                    <a:pt x="112076" y="42411"/>
                    <a:pt x="109961" y="45457"/>
                    <a:pt x="109354" y="46645"/>
                  </a:cubicBezTo>
                  <a:cubicBezTo>
                    <a:pt x="108742" y="47833"/>
                    <a:pt x="106904" y="50434"/>
                    <a:pt x="105881" y="51622"/>
                  </a:cubicBezTo>
                  <a:cubicBezTo>
                    <a:pt x="104852" y="52821"/>
                    <a:pt x="101702" y="55659"/>
                    <a:pt x="100674" y="56633"/>
                  </a:cubicBezTo>
                  <a:cubicBezTo>
                    <a:pt x="99651" y="57601"/>
                    <a:pt x="97455" y="59617"/>
                    <a:pt x="96287" y="60517"/>
                  </a:cubicBezTo>
                  <a:cubicBezTo>
                    <a:pt x="95120" y="61418"/>
                    <a:pt x="94438" y="61869"/>
                    <a:pt x="93675" y="62246"/>
                  </a:cubicBezTo>
                  <a:cubicBezTo>
                    <a:pt x="92918" y="62623"/>
                    <a:pt x="92641" y="62257"/>
                    <a:pt x="92641" y="62257"/>
                  </a:cubicBezTo>
                  <a:lnTo>
                    <a:pt x="92490" y="61373"/>
                  </a:lnTo>
                  <a:cubicBezTo>
                    <a:pt x="92490" y="61373"/>
                    <a:pt x="92976" y="61520"/>
                    <a:pt x="93323" y="61441"/>
                  </a:cubicBezTo>
                  <a:cubicBezTo>
                    <a:pt x="93664" y="61356"/>
                    <a:pt x="94288" y="61278"/>
                    <a:pt x="94421" y="60320"/>
                  </a:cubicBezTo>
                  <a:cubicBezTo>
                    <a:pt x="94542" y="59358"/>
                    <a:pt x="94478" y="59217"/>
                    <a:pt x="94328" y="58626"/>
                  </a:cubicBezTo>
                  <a:cubicBezTo>
                    <a:pt x="94184" y="58040"/>
                    <a:pt x="93970" y="57528"/>
                    <a:pt x="93762" y="57162"/>
                  </a:cubicBezTo>
                  <a:cubicBezTo>
                    <a:pt x="93548" y="56790"/>
                    <a:pt x="93057" y="56064"/>
                    <a:pt x="93057" y="56064"/>
                  </a:cubicBezTo>
                  <a:cubicBezTo>
                    <a:pt x="93057" y="56064"/>
                    <a:pt x="94097" y="56419"/>
                    <a:pt x="94363" y="55383"/>
                  </a:cubicBezTo>
                  <a:cubicBezTo>
                    <a:pt x="94629" y="54353"/>
                    <a:pt x="94484" y="53981"/>
                    <a:pt x="94334" y="53176"/>
                  </a:cubicBezTo>
                  <a:cubicBezTo>
                    <a:pt x="94189" y="52365"/>
                    <a:pt x="93970" y="51262"/>
                    <a:pt x="94097" y="50445"/>
                  </a:cubicBezTo>
                  <a:cubicBezTo>
                    <a:pt x="94230" y="49640"/>
                    <a:pt x="94218" y="48824"/>
                    <a:pt x="94345" y="48013"/>
                  </a:cubicBezTo>
                  <a:cubicBezTo>
                    <a:pt x="94478" y="47202"/>
                    <a:pt x="94542" y="46836"/>
                    <a:pt x="94051" y="46324"/>
                  </a:cubicBezTo>
                  <a:cubicBezTo>
                    <a:pt x="93560" y="45812"/>
                    <a:pt x="92513" y="45091"/>
                    <a:pt x="92230" y="44725"/>
                  </a:cubicBezTo>
                  <a:cubicBezTo>
                    <a:pt x="91953" y="44359"/>
                    <a:pt x="91814" y="43993"/>
                    <a:pt x="91814" y="43993"/>
                  </a:cubicBezTo>
                  <a:cubicBezTo>
                    <a:pt x="91814" y="43993"/>
                    <a:pt x="92993" y="44201"/>
                    <a:pt x="94634" y="43002"/>
                  </a:cubicBezTo>
                  <a:cubicBezTo>
                    <a:pt x="96287" y="41797"/>
                    <a:pt x="96270" y="40474"/>
                    <a:pt x="96270" y="40474"/>
                  </a:cubicBezTo>
                  <a:cubicBezTo>
                    <a:pt x="96270" y="40474"/>
                    <a:pt x="98611" y="39410"/>
                    <a:pt x="98507" y="36100"/>
                  </a:cubicBezTo>
                  <a:cubicBezTo>
                    <a:pt x="100697" y="33859"/>
                    <a:pt x="100321" y="31506"/>
                    <a:pt x="100321" y="31506"/>
                  </a:cubicBezTo>
                  <a:cubicBezTo>
                    <a:pt x="100321" y="31506"/>
                    <a:pt x="103003" y="29704"/>
                    <a:pt x="102338" y="25808"/>
                  </a:cubicBezTo>
                  <a:cubicBezTo>
                    <a:pt x="104037" y="23280"/>
                    <a:pt x="104650" y="22610"/>
                    <a:pt x="104222" y="21141"/>
                  </a:cubicBezTo>
                  <a:cubicBezTo>
                    <a:pt x="103789" y="19671"/>
                    <a:pt x="102488" y="20578"/>
                    <a:pt x="102488" y="20578"/>
                  </a:cubicBezTo>
                  <a:cubicBezTo>
                    <a:pt x="102488" y="20578"/>
                    <a:pt x="104950" y="18112"/>
                    <a:pt x="105210" y="16636"/>
                  </a:cubicBezTo>
                  <a:cubicBezTo>
                    <a:pt x="105471" y="15161"/>
                    <a:pt x="106216" y="13529"/>
                    <a:pt x="101188" y="16169"/>
                  </a:cubicBezTo>
                  <a:cubicBezTo>
                    <a:pt x="100350" y="15443"/>
                    <a:pt x="101662" y="15133"/>
                    <a:pt x="102748" y="13495"/>
                  </a:cubicBezTo>
                  <a:cubicBezTo>
                    <a:pt x="103841" y="11862"/>
                    <a:pt x="107314" y="6879"/>
                    <a:pt x="102708" y="9813"/>
                  </a:cubicBezTo>
                  <a:cubicBezTo>
                    <a:pt x="98108" y="12740"/>
                    <a:pt x="97958" y="12155"/>
                    <a:pt x="98986" y="10894"/>
                  </a:cubicBezTo>
                  <a:cubicBezTo>
                    <a:pt x="100009" y="9627"/>
                    <a:pt x="103165" y="7302"/>
                    <a:pt x="103783" y="6699"/>
                  </a:cubicBezTo>
                  <a:cubicBezTo>
                    <a:pt x="104401" y="6108"/>
                    <a:pt x="104245" y="4785"/>
                    <a:pt x="101223" y="6373"/>
                  </a:cubicBezTo>
                  <a:cubicBezTo>
                    <a:pt x="98189" y="7955"/>
                    <a:pt x="98385" y="6919"/>
                    <a:pt x="99830" y="5945"/>
                  </a:cubicBezTo>
                  <a:cubicBezTo>
                    <a:pt x="101275" y="4971"/>
                    <a:pt x="105442" y="416"/>
                    <a:pt x="98703" y="4121"/>
                  </a:cubicBezTo>
                  <a:cubicBezTo>
                    <a:pt x="91959" y="7814"/>
                    <a:pt x="95195" y="6148"/>
                    <a:pt x="96628" y="4509"/>
                  </a:cubicBezTo>
                  <a:cubicBezTo>
                    <a:pt x="98062" y="2871"/>
                    <a:pt x="99171" y="2342"/>
                    <a:pt x="99287" y="427"/>
                  </a:cubicBezTo>
                  <a:cubicBezTo>
                    <a:pt x="99402" y="-1491"/>
                    <a:pt x="93086" y="3304"/>
                    <a:pt x="88786" y="8811"/>
                  </a:cubicBezTo>
                  <a:cubicBezTo>
                    <a:pt x="84486" y="14317"/>
                    <a:pt x="80932" y="18117"/>
                    <a:pt x="79840" y="19091"/>
                  </a:cubicBezTo>
                  <a:cubicBezTo>
                    <a:pt x="78742" y="20065"/>
                    <a:pt x="75736" y="23640"/>
                    <a:pt x="75332" y="24676"/>
                  </a:cubicBezTo>
                  <a:cubicBezTo>
                    <a:pt x="74927" y="25712"/>
                    <a:pt x="73968" y="26759"/>
                    <a:pt x="73904" y="26906"/>
                  </a:cubicBezTo>
                  <a:cubicBezTo>
                    <a:pt x="73835" y="27052"/>
                    <a:pt x="74089" y="25431"/>
                    <a:pt x="73199" y="26179"/>
                  </a:cubicBezTo>
                  <a:cubicBezTo>
                    <a:pt x="72309" y="26928"/>
                    <a:pt x="67692" y="28899"/>
                    <a:pt x="64877" y="37040"/>
                  </a:cubicBezTo>
                  <a:cubicBezTo>
                    <a:pt x="62063" y="45181"/>
                    <a:pt x="62184" y="43926"/>
                    <a:pt x="61623" y="49021"/>
                  </a:cubicBezTo>
                  <a:cubicBezTo>
                    <a:pt x="61057" y="54110"/>
                    <a:pt x="59358" y="63271"/>
                    <a:pt x="56572" y="68242"/>
                  </a:cubicBezTo>
                  <a:cubicBezTo>
                    <a:pt x="53793" y="73213"/>
                    <a:pt x="53111" y="74328"/>
                    <a:pt x="51261" y="75679"/>
                  </a:cubicBezTo>
                  <a:cubicBezTo>
                    <a:pt x="49406" y="77025"/>
                    <a:pt x="47060" y="77717"/>
                    <a:pt x="46366" y="77802"/>
                  </a:cubicBezTo>
                  <a:cubicBezTo>
                    <a:pt x="45679" y="77886"/>
                    <a:pt x="44777" y="78044"/>
                    <a:pt x="44777" y="78044"/>
                  </a:cubicBezTo>
                  <a:close/>
                </a:path>
              </a:pathLst>
            </a:custGeom>
            <a:solidFill>
              <a:srgbClr val="3E6E84"/>
            </a:solidFill>
            <a:ln>
              <a:noFill/>
            </a:ln>
          </p:spPr>
          <p:txBody>
            <a:bodyPr spcFirstLastPara="1" wrap="square" lIns="7125" tIns="7125" rIns="7125" bIns="7125" anchor="ctr" anchorCtr="0">
              <a:noAutofit/>
            </a:bodyPr>
            <a:lstStyle/>
            <a:p>
              <a:pPr marL="0" marR="0" lvl="0" indent="0" algn="l" rtl="0">
                <a:lnSpc>
                  <a:spcPct val="100000"/>
                </a:lnSpc>
                <a:spcBef>
                  <a:spcPts val="0"/>
                </a:spcBef>
                <a:spcAft>
                  <a:spcPts val="0"/>
                </a:spcAft>
                <a:buClr>
                  <a:srgbClr val="000000"/>
                </a:buClr>
                <a:buSzPts val="100"/>
                <a:buFont typeface="Arial"/>
                <a:buNone/>
              </a:pPr>
              <a:endParaRPr sz="667" b="0" i="0" u="none" strike="noStrike" cap="none">
                <a:solidFill>
                  <a:schemeClr val="dk1"/>
                </a:solidFill>
                <a:latin typeface="Arial"/>
                <a:ea typeface="Arial"/>
                <a:cs typeface="Arial"/>
                <a:sym typeface="Arial"/>
              </a:endParaRPr>
            </a:p>
          </p:txBody>
        </p:sp>
      </p:grpSp>
      <p:pic>
        <p:nvPicPr>
          <p:cNvPr id="108" name="Shape 108"/>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3110858" y="1214027"/>
            <a:ext cx="5937220" cy="1373280"/>
          </a:xfrm>
          <a:prstGeom prst="rect">
            <a:avLst/>
          </a:prstGeom>
          <a:noFill/>
          <a:ln>
            <a:noFill/>
          </a:ln>
        </p:spPr>
      </p:pic>
    </p:spTree>
    <p:extLst>
      <p:ext uri="{BB962C8B-B14F-4D97-AF65-F5344CB8AC3E}">
        <p14:creationId xmlns:p14="http://schemas.microsoft.com/office/powerpoint/2010/main" val="1836579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Click to edit Master title style</a:t>
            </a:r>
          </a:p>
        </p:txBody>
      </p:sp>
      <p:sp>
        <p:nvSpPr>
          <p:cNvPr id="21" name="Text Placeholder 3"/>
          <p:cNvSpPr>
            <a:spLocks noGrp="1"/>
          </p:cNvSpPr>
          <p:nvPr>
            <p:ph type="body" sz="quarter" idx="16"/>
          </p:nvPr>
        </p:nvSpPr>
        <p:spPr>
          <a:xfrm>
            <a:off x="338328" y="1021080"/>
            <a:ext cx="11484864" cy="369332"/>
          </a:xfrm>
        </p:spPr>
        <p:txBody>
          <a:bodyPr vert="horz" lIns="9144" tIns="0" rIns="0" bIns="0" rtlCol="0">
            <a:spAutoFit/>
          </a:bodyPr>
          <a:lstStyle>
            <a:lvl1pPr>
              <a:defRPr lang="en-US" sz="2400" spc="0" dirty="0" smtClean="0">
                <a:solidFill>
                  <a:schemeClr val="accent2"/>
                </a:solidFill>
              </a:defRPr>
            </a:lvl1pPr>
          </a:lstStyle>
          <a:p>
            <a:pPr lvl="0">
              <a:buNone/>
            </a:pPr>
            <a:r>
              <a:rPr lang="en-US"/>
              <a:t>Click to edit Master text styles</a:t>
            </a:r>
          </a:p>
        </p:txBody>
      </p:sp>
      <p:sp>
        <p:nvSpPr>
          <p:cNvPr id="22"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spc="0">
                <a:solidFill>
                  <a:schemeClr val="tx1">
                    <a:tint val="75000"/>
                  </a:schemeClr>
                </a:solidFill>
              </a:defRPr>
            </a:lvl1pPr>
          </a:lstStyle>
          <a:p>
            <a:endParaRPr lang="en-US"/>
          </a:p>
        </p:txBody>
      </p:sp>
    </p:spTree>
    <p:extLst>
      <p:ext uri="{BB962C8B-B14F-4D97-AF65-F5344CB8AC3E}">
        <p14:creationId xmlns:p14="http://schemas.microsoft.com/office/powerpoint/2010/main" val="3432960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umn gray">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47990" y="1599480"/>
            <a:ext cx="5705025" cy="4498264"/>
          </a:xfrm>
          <a:solidFill>
            <a:schemeClr val="accent2">
              <a:lumMod val="20000"/>
              <a:lumOff val="80000"/>
            </a:schemeClr>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540" y="1599480"/>
            <a:ext cx="5651946" cy="4498264"/>
          </a:xfrm>
          <a:solidFill>
            <a:schemeClr val="accent2">
              <a:lumMod val="20000"/>
              <a:lumOff val="80000"/>
            </a:schemeClr>
          </a:solidFill>
        </p:spPr>
        <p:txBody>
          <a:bodyPr lIns="182880" tIns="182880" rIns="182880" bIns="1828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a:t>Click to edit Master text styles</a:t>
            </a:r>
          </a:p>
        </p:txBody>
      </p:sp>
      <p:sp>
        <p:nvSpPr>
          <p:cNvPr id="5" name="Footer Placeholder 4"/>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861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ird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5" name="Content Placeholder 44"/>
          <p:cNvSpPr>
            <a:spLocks noGrp="1"/>
          </p:cNvSpPr>
          <p:nvPr>
            <p:ph sz="quarter" idx="10"/>
          </p:nvPr>
        </p:nvSpPr>
        <p:spPr>
          <a:xfrm>
            <a:off x="338328" y="1601725"/>
            <a:ext cx="7608887" cy="4416552"/>
          </a:xfrm>
        </p:spPr>
        <p:txBody>
          <a:bodyPr/>
          <a:lstStyle>
            <a:lvl1pPr>
              <a:defRPr spc="0"/>
            </a:lvl1pPr>
            <a:lvl2pPr>
              <a:defRPr spc="0"/>
            </a:lvl2pPr>
            <a:lvl3pPr>
              <a:defRPr spc="0"/>
            </a:lvl3pPr>
            <a:lvl4pPr>
              <a:defRPr spc="0"/>
            </a:lvl4pPr>
            <a:lvl5pPr>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8" name="Content Placeholder 87"/>
          <p:cNvSpPr>
            <a:spLocks noGrp="1"/>
          </p:cNvSpPr>
          <p:nvPr>
            <p:ph sz="quarter" idx="11"/>
          </p:nvPr>
        </p:nvSpPr>
        <p:spPr>
          <a:xfrm>
            <a:off x="8312848" y="1601787"/>
            <a:ext cx="3542602" cy="4416552"/>
          </a:xfrm>
        </p:spPr>
        <p:txBody>
          <a:bodyPr/>
          <a:lstStyle>
            <a:lvl1pPr>
              <a:defRPr sz="2000" spc="0"/>
            </a:lvl1pPr>
            <a:lvl2pPr>
              <a:defRPr sz="1600" spc="0">
                <a:solidFill>
                  <a:schemeClr val="accent1"/>
                </a:solidFill>
              </a:defRPr>
            </a:lvl2pPr>
            <a:lvl3pPr>
              <a:defRPr spc="0"/>
            </a:lvl3pPr>
            <a:lvl4pPr>
              <a:defRPr spc="0"/>
            </a:lvl4pPr>
            <a:lvl5pPr>
              <a:defRPr spc="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Rectangle 20"/>
          <p:cNvSpPr/>
          <p:nvPr userDrawn="1"/>
        </p:nvSpPr>
        <p:spPr>
          <a:xfrm rot="10800000" flipV="1">
            <a:off x="8128017" y="1600200"/>
            <a:ext cx="64008" cy="6072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cxnSp>
        <p:nvCxnSpPr>
          <p:cNvPr id="91" name="Straight Connector 90"/>
          <p:cNvCxnSpPr/>
          <p:nvPr userDrawn="1"/>
        </p:nvCxnSpPr>
        <p:spPr>
          <a:xfrm>
            <a:off x="8128017" y="1600200"/>
            <a:ext cx="0" cy="4419600"/>
          </a:xfrm>
          <a:prstGeom prst="line">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 Placeholder 3"/>
          <p:cNvSpPr>
            <a:spLocks noGrp="1"/>
          </p:cNvSpPr>
          <p:nvPr>
            <p:ph type="body" sz="quarter" idx="16"/>
          </p:nvPr>
        </p:nvSpPr>
        <p:spPr>
          <a:xfrm>
            <a:off x="338328" y="1021080"/>
            <a:ext cx="11484864" cy="338554"/>
          </a:xfrm>
        </p:spPr>
        <p:txBody>
          <a:bodyPr vert="horz" lIns="9144" tIns="0" rIns="0" bIns="0" rtlCol="0">
            <a:spAutoFit/>
          </a:bodyPr>
          <a:lstStyle>
            <a:lvl1pPr>
              <a:defRPr lang="en-US" sz="2400" spc="0" dirty="0" smtClean="0">
                <a:solidFill>
                  <a:schemeClr val="accent2"/>
                </a:solidFill>
              </a:defRPr>
            </a:lvl1pPr>
          </a:lstStyle>
          <a:p>
            <a:pPr lvl="0">
              <a:buNone/>
            </a:pPr>
            <a:r>
              <a:rPr lang="en-US"/>
              <a:t>Click to edit Master text styles</a:t>
            </a:r>
          </a:p>
        </p:txBody>
      </p:sp>
      <p:sp>
        <p:nvSpPr>
          <p:cNvPr id="3" name="Footer Placeholder 2"/>
          <p:cNvSpPr>
            <a:spLocks noGrp="1"/>
          </p:cNvSpPr>
          <p:nvPr>
            <p:ph type="ftr" sz="quarter" idx="17"/>
          </p:nvPr>
        </p:nvSpPr>
        <p:spPr/>
        <p:txBody>
          <a:bodyPr/>
          <a:lstStyle/>
          <a:p>
            <a:endParaRPr lang="en-US" dirty="0"/>
          </a:p>
        </p:txBody>
      </p:sp>
    </p:spTree>
    <p:extLst>
      <p:ext uri="{BB962C8B-B14F-4D97-AF65-F5344CB8AC3E}">
        <p14:creationId xmlns:p14="http://schemas.microsoft.com/office/powerpoint/2010/main" val="1521568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2-column">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338328" y="1599479"/>
            <a:ext cx="11394900" cy="4351199"/>
          </a:xfrm>
          <a:prstGeom prst="rect">
            <a:avLst/>
          </a:prstGeom>
          <a:noFill/>
          <a:ln>
            <a:noFill/>
          </a:ln>
        </p:spPr>
        <p:txBody>
          <a:bodyPr lIns="91425" tIns="91425" rIns="91425" bIns="91425" anchor="t" anchorCtr="0"/>
          <a:lstStyle>
            <a:lvl1pPr marL="231775" indent="-117475" algn="l" rtl="0">
              <a:lnSpc>
                <a:spcPct val="90000"/>
              </a:lnSpc>
              <a:spcBef>
                <a:spcPts val="400"/>
              </a:spcBef>
              <a:spcAft>
                <a:spcPts val="600"/>
              </a:spcAft>
              <a:buClr>
                <a:srgbClr val="7F7F7F"/>
              </a:buClr>
              <a:buFont typeface="Arial"/>
              <a:buChar char="•"/>
              <a:defRPr/>
            </a:lvl1pPr>
            <a:lvl2pPr marL="463550" indent="-146050" algn="l" rtl="0">
              <a:lnSpc>
                <a:spcPct val="90000"/>
              </a:lnSpc>
              <a:spcBef>
                <a:spcPts val="300"/>
              </a:spcBef>
              <a:spcAft>
                <a:spcPts val="600"/>
              </a:spcAft>
              <a:buClr>
                <a:srgbClr val="BFBFBF"/>
              </a:buClr>
              <a:buFont typeface="Calibri"/>
              <a:buChar char="‐"/>
              <a:defRPr/>
            </a:lvl2pPr>
            <a:lvl3pPr marL="520700" indent="12700" algn="l" rtl="0">
              <a:lnSpc>
                <a:spcPct val="90000"/>
              </a:lnSpc>
              <a:spcBef>
                <a:spcPts val="300"/>
              </a:spcBef>
              <a:spcAft>
                <a:spcPts val="600"/>
              </a:spcAft>
              <a:buClr>
                <a:srgbClr val="BFBFBF"/>
              </a:buClr>
              <a:buFont typeface="Arial"/>
              <a:buChar char="•"/>
              <a:defRPr/>
            </a:lvl3pPr>
            <a:lvl4pPr marL="520700" indent="177800" algn="l" rtl="0">
              <a:lnSpc>
                <a:spcPct val="90000"/>
              </a:lnSpc>
              <a:spcBef>
                <a:spcPts val="300"/>
              </a:spcBef>
              <a:spcAft>
                <a:spcPts val="600"/>
              </a:spcAft>
              <a:buClr>
                <a:srgbClr val="7F7F7F"/>
              </a:buClr>
              <a:buFont typeface="Arial"/>
              <a:buChar char="​"/>
              <a:defRPr/>
            </a:lvl4pPr>
            <a:lvl5pPr marL="520700" indent="-25400" algn="l" rtl="0">
              <a:lnSpc>
                <a:spcPct val="90000"/>
              </a:lnSpc>
              <a:spcBef>
                <a:spcPts val="300"/>
              </a:spcBef>
              <a:spcAft>
                <a:spcPts val="600"/>
              </a:spcAft>
              <a:buClr>
                <a:srgbClr val="7F7F7F"/>
              </a:buClr>
              <a:buFont typeface="Arial"/>
              <a:buChar char="​"/>
              <a:defRPr/>
            </a:lvl5pPr>
            <a:lvl6pPr marL="2514600" indent="-12700" algn="l" rtl="0">
              <a:spcBef>
                <a:spcPts val="400"/>
              </a:spcBef>
              <a:buClr>
                <a:schemeClr val="dk1"/>
              </a:buClr>
              <a:buFont typeface="Arial"/>
              <a:buChar char="•"/>
              <a:defRPr/>
            </a:lvl6pPr>
            <a:lvl7pPr marL="2971800" indent="-12700" algn="l" rtl="0">
              <a:spcBef>
                <a:spcPts val="400"/>
              </a:spcBef>
              <a:buClr>
                <a:schemeClr val="dk1"/>
              </a:buClr>
              <a:buFont typeface="Arial"/>
              <a:buChar char="•"/>
              <a:defRPr/>
            </a:lvl7pPr>
            <a:lvl8pPr marL="3429000" indent="-12700" algn="l" rtl="0">
              <a:spcBef>
                <a:spcPts val="400"/>
              </a:spcBef>
              <a:buClr>
                <a:schemeClr val="dk1"/>
              </a:buClr>
              <a:buFont typeface="Arial"/>
              <a:buChar char="•"/>
              <a:defRPr/>
            </a:lvl8pPr>
            <a:lvl9pPr marL="3886200" indent="-12700" algn="l" rtl="0">
              <a:spcBef>
                <a:spcPts val="400"/>
              </a:spcBef>
              <a:buClr>
                <a:schemeClr val="dk1"/>
              </a:buClr>
              <a:buFont typeface="Arial"/>
              <a:buChar char="•"/>
              <a:defRPr/>
            </a:lvl9pPr>
          </a:lstStyle>
          <a:p>
            <a:endParaRPr/>
          </a:p>
        </p:txBody>
      </p:sp>
      <p:sp>
        <p:nvSpPr>
          <p:cNvPr id="102" name="Shape 102"/>
          <p:cNvSpPr txBox="1">
            <a:spLocks noGrp="1"/>
          </p:cNvSpPr>
          <p:nvPr>
            <p:ph type="title"/>
          </p:nvPr>
        </p:nvSpPr>
        <p:spPr>
          <a:xfrm>
            <a:off x="338137" y="90488"/>
            <a:ext cx="11515799" cy="908100"/>
          </a:xfrm>
          <a:prstGeom prst="rect">
            <a:avLst/>
          </a:prstGeom>
          <a:noFill/>
          <a:ln>
            <a:noFill/>
          </a:ln>
        </p:spPr>
        <p:txBody>
          <a:bodyPr lIns="91425" tIns="91425" rIns="91425" bIns="91425" anchor="b" anchorCtr="0"/>
          <a:lstStyle>
            <a:lvl1pPr algn="l" rtl="0">
              <a:lnSpc>
                <a:spcPct val="90000"/>
              </a:lnSpc>
              <a:spcBef>
                <a:spcPts val="0"/>
              </a:spcBef>
              <a:spcAft>
                <a:spcPts val="0"/>
              </a:spcAft>
              <a:defRPr/>
            </a:lvl1pPr>
            <a:lvl2pPr algn="l" rtl="0">
              <a:lnSpc>
                <a:spcPct val="90000"/>
              </a:lnSpc>
              <a:spcBef>
                <a:spcPts val="0"/>
              </a:spcBef>
              <a:spcAft>
                <a:spcPts val="0"/>
              </a:spcAft>
              <a:defRPr/>
            </a:lvl2pPr>
            <a:lvl3pPr algn="l" rtl="0">
              <a:lnSpc>
                <a:spcPct val="90000"/>
              </a:lnSpc>
              <a:spcBef>
                <a:spcPts val="0"/>
              </a:spcBef>
              <a:spcAft>
                <a:spcPts val="0"/>
              </a:spcAft>
              <a:defRPr/>
            </a:lvl3pPr>
            <a:lvl4pPr algn="l" rtl="0">
              <a:lnSpc>
                <a:spcPct val="90000"/>
              </a:lnSpc>
              <a:spcBef>
                <a:spcPts val="0"/>
              </a:spcBef>
              <a:spcAft>
                <a:spcPts val="0"/>
              </a:spcAft>
              <a:defRPr/>
            </a:lvl4pPr>
            <a:lvl5pPr algn="l" rtl="0">
              <a:lnSpc>
                <a:spcPct val="90000"/>
              </a:lnSpc>
              <a:spcBef>
                <a:spcPts val="0"/>
              </a:spcBef>
              <a:spcAft>
                <a:spcPts val="0"/>
              </a:spcAft>
              <a:defRPr/>
            </a:lvl5pPr>
            <a:lvl6pPr marL="457200" algn="l" rtl="0">
              <a:lnSpc>
                <a:spcPct val="90000"/>
              </a:lnSpc>
              <a:spcBef>
                <a:spcPts val="0"/>
              </a:spcBef>
              <a:spcAft>
                <a:spcPts val="0"/>
              </a:spcAft>
              <a:defRPr/>
            </a:lvl6pPr>
            <a:lvl7pPr marL="914400" algn="l" rtl="0">
              <a:lnSpc>
                <a:spcPct val="90000"/>
              </a:lnSpc>
              <a:spcBef>
                <a:spcPts val="0"/>
              </a:spcBef>
              <a:spcAft>
                <a:spcPts val="0"/>
              </a:spcAft>
              <a:defRPr/>
            </a:lvl7pPr>
            <a:lvl8pPr marL="1371600" algn="l" rtl="0">
              <a:lnSpc>
                <a:spcPct val="90000"/>
              </a:lnSpc>
              <a:spcBef>
                <a:spcPts val="0"/>
              </a:spcBef>
              <a:spcAft>
                <a:spcPts val="0"/>
              </a:spcAft>
              <a:defRPr/>
            </a:lvl8pPr>
            <a:lvl9pPr marL="1828800" algn="l" rtl="0">
              <a:lnSpc>
                <a:spcPct val="90000"/>
              </a:lnSpc>
              <a:spcBef>
                <a:spcPts val="0"/>
              </a:spcBef>
              <a:spcAft>
                <a:spcPts val="0"/>
              </a:spcAft>
              <a:defRPr/>
            </a:lvl9pPr>
          </a:lstStyle>
          <a:p>
            <a:endParaRPr/>
          </a:p>
        </p:txBody>
      </p:sp>
      <p:sp>
        <p:nvSpPr>
          <p:cNvPr id="103" name="Shape 103"/>
          <p:cNvSpPr txBox="1">
            <a:spLocks noGrp="1"/>
          </p:cNvSpPr>
          <p:nvPr>
            <p:ph type="body" idx="2"/>
          </p:nvPr>
        </p:nvSpPr>
        <p:spPr>
          <a:xfrm>
            <a:off x="338328" y="1021079"/>
            <a:ext cx="11484899" cy="338699"/>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A - Title Slide A">
  <p:cSld name="A - Title Slide A">
    <p:bg>
      <p:bgPr>
        <a:solidFill>
          <a:srgbClr val="178BD1"/>
        </a:solidFill>
        <a:effectLst/>
      </p:bgPr>
    </p:bg>
    <p:spTree>
      <p:nvGrpSpPr>
        <p:cNvPr id="1" name="Shape 109"/>
        <p:cNvGrpSpPr/>
        <p:nvPr/>
      </p:nvGrpSpPr>
      <p:grpSpPr>
        <a:xfrm>
          <a:off x="0" y="0"/>
          <a:ext cx="0" cy="0"/>
          <a:chOff x="0" y="0"/>
          <a:chExt cx="0" cy="0"/>
        </a:xfrm>
      </p:grpSpPr>
      <p:pic>
        <p:nvPicPr>
          <p:cNvPr id="110" name="Shape 110"/>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4074"/>
            <a:ext cx="12235514" cy="6885273"/>
          </a:xfrm>
          <a:prstGeom prst="rect">
            <a:avLst/>
          </a:prstGeom>
          <a:noFill/>
          <a:ln>
            <a:noFill/>
          </a:ln>
        </p:spPr>
      </p:pic>
      <p:sp>
        <p:nvSpPr>
          <p:cNvPr id="111" name="Shape 111"/>
          <p:cNvSpPr txBox="1">
            <a:spLocks noGrp="1"/>
          </p:cNvSpPr>
          <p:nvPr>
            <p:ph type="body" idx="1"/>
          </p:nvPr>
        </p:nvSpPr>
        <p:spPr>
          <a:xfrm>
            <a:off x="2009445" y="4475157"/>
            <a:ext cx="7695995" cy="247600"/>
          </a:xfrm>
          <a:prstGeom prst="rect">
            <a:avLst/>
          </a:prstGeom>
          <a:noFill/>
          <a:ln>
            <a:noFill/>
          </a:ln>
        </p:spPr>
        <p:txBody>
          <a:bodyPr spcFirstLastPara="1" wrap="square" lIns="68575" tIns="68575" rIns="68575" bIns="68575" anchor="t" anchorCtr="0"/>
          <a:lstStyle>
            <a:lvl1pPr marL="609448" marR="0" lvl="0" indent="-304724" algn="l" rtl="0">
              <a:lnSpc>
                <a:spcPct val="95000"/>
              </a:lnSpc>
              <a:spcBef>
                <a:spcPts val="0"/>
              </a:spcBef>
              <a:spcAft>
                <a:spcPts val="0"/>
              </a:spcAft>
              <a:buClr>
                <a:srgbClr val="7F7F7F"/>
              </a:buClr>
              <a:buSzPts val="1100"/>
              <a:buFont typeface="Arial"/>
              <a:buNone/>
              <a:defRPr sz="1466" b="0" i="0" u="none" strike="noStrike" cap="none">
                <a:solidFill>
                  <a:schemeClr val="lt1"/>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112" name="Shape 112"/>
          <p:cNvSpPr txBox="1">
            <a:spLocks noGrp="1"/>
          </p:cNvSpPr>
          <p:nvPr>
            <p:ph type="ctrTitle"/>
          </p:nvPr>
        </p:nvSpPr>
        <p:spPr>
          <a:xfrm>
            <a:off x="2009444" y="2573168"/>
            <a:ext cx="5184250" cy="1298400"/>
          </a:xfrm>
          <a:prstGeom prst="rect">
            <a:avLst/>
          </a:prstGeom>
          <a:noFill/>
          <a:ln>
            <a:noFill/>
          </a:ln>
        </p:spPr>
        <p:txBody>
          <a:bodyPr spcFirstLastPara="1" wrap="square" lIns="68575" tIns="68575" rIns="68575" bIns="68575" anchor="b" anchorCtr="0"/>
          <a:lstStyle>
            <a:lvl1pPr marL="0" marR="0" lvl="0" indent="0" algn="l" rtl="0">
              <a:lnSpc>
                <a:spcPct val="90000"/>
              </a:lnSpc>
              <a:spcBef>
                <a:spcPts val="0"/>
              </a:spcBef>
              <a:spcAft>
                <a:spcPts val="0"/>
              </a:spcAft>
              <a:buClr>
                <a:schemeClr val="lt1"/>
              </a:buClr>
              <a:buSzPts val="2000"/>
              <a:buFont typeface="Arial"/>
              <a:buNone/>
              <a:defRPr sz="2666" b="0" i="0" u="none" strike="noStrike" cap="none">
                <a:solidFill>
                  <a:schemeClr val="lt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113" name="Shape 113"/>
          <p:cNvSpPr txBox="1">
            <a:spLocks noGrp="1"/>
          </p:cNvSpPr>
          <p:nvPr>
            <p:ph type="subTitle" idx="2"/>
          </p:nvPr>
        </p:nvSpPr>
        <p:spPr>
          <a:xfrm>
            <a:off x="2009445" y="3889067"/>
            <a:ext cx="7695995" cy="476800"/>
          </a:xfrm>
          <a:prstGeom prst="rect">
            <a:avLst/>
          </a:prstGeom>
          <a:noFill/>
          <a:ln>
            <a:noFill/>
          </a:ln>
        </p:spPr>
        <p:txBody>
          <a:bodyPr spcFirstLastPara="1" wrap="square" lIns="68575" tIns="68575" rIns="68575" bIns="68575" anchor="t" anchorCtr="0"/>
          <a:lstStyle>
            <a:lvl1pPr marL="16929" marR="0" lvl="0" indent="-16929" algn="l" rtl="0">
              <a:lnSpc>
                <a:spcPct val="95000"/>
              </a:lnSpc>
              <a:spcBef>
                <a:spcPts val="0"/>
              </a:spcBef>
              <a:spcAft>
                <a:spcPts val="0"/>
              </a:spcAft>
              <a:buClr>
                <a:srgbClr val="7F7F7F"/>
              </a:buClr>
              <a:buSzPts val="1400"/>
              <a:buFont typeface="Arial"/>
              <a:buNone/>
              <a:defRPr sz="1866" b="0" i="0" u="none" strike="noStrike" cap="none">
                <a:solidFill>
                  <a:schemeClr val="lt1"/>
                </a:solidFill>
                <a:latin typeface="Arial"/>
                <a:ea typeface="Arial"/>
                <a:cs typeface="Arial"/>
                <a:sym typeface="Arial"/>
              </a:defRPr>
            </a:lvl1pPr>
            <a:lvl2pPr marL="457086" marR="0" lvl="1" indent="0" algn="ctr" rtl="0">
              <a:lnSpc>
                <a:spcPct val="100000"/>
              </a:lnSpc>
              <a:spcBef>
                <a:spcPts val="267"/>
              </a:spcBef>
              <a:spcAft>
                <a:spcPts val="0"/>
              </a:spcAft>
              <a:buClr>
                <a:schemeClr val="lt2"/>
              </a:buClr>
              <a:buSzPts val="1400"/>
              <a:buFont typeface="Arial"/>
              <a:buNone/>
              <a:defRPr sz="1866" b="0" i="0" u="none" strike="noStrike" cap="none">
                <a:solidFill>
                  <a:srgbClr val="8A9ABD"/>
                </a:solidFill>
                <a:latin typeface="Arial"/>
                <a:ea typeface="Arial"/>
                <a:cs typeface="Arial"/>
                <a:sym typeface="Arial"/>
              </a:defRPr>
            </a:lvl2pPr>
            <a:lvl3pPr marL="914171" marR="0" lvl="2" indent="0" algn="ctr" rtl="0">
              <a:lnSpc>
                <a:spcPct val="100000"/>
              </a:lnSpc>
              <a:spcBef>
                <a:spcPts val="667"/>
              </a:spcBef>
              <a:spcAft>
                <a:spcPts val="0"/>
              </a:spcAft>
              <a:buClr>
                <a:schemeClr val="lt2"/>
              </a:buClr>
              <a:buSzPts val="1200"/>
              <a:buFont typeface="Arial"/>
              <a:buNone/>
              <a:defRPr sz="1600" b="0" i="0" u="none" strike="noStrike" cap="none">
                <a:solidFill>
                  <a:srgbClr val="8A9ABD"/>
                </a:solidFill>
                <a:latin typeface="Arial"/>
                <a:ea typeface="Arial"/>
                <a:cs typeface="Arial"/>
                <a:sym typeface="Arial"/>
              </a:defRPr>
            </a:lvl3pPr>
            <a:lvl4pPr marL="1371257" marR="0" lvl="3" indent="0" algn="ctr" rtl="0">
              <a:lnSpc>
                <a:spcPct val="100000"/>
              </a:lnSpc>
              <a:spcBef>
                <a:spcPts val="667"/>
              </a:spcBef>
              <a:spcAft>
                <a:spcPts val="0"/>
              </a:spcAft>
              <a:buClr>
                <a:schemeClr val="lt2"/>
              </a:buClr>
              <a:buSzPts val="1100"/>
              <a:buFont typeface="Arial"/>
              <a:buNone/>
              <a:defRPr sz="1466" b="1" i="0" u="none" strike="noStrike" cap="none">
                <a:solidFill>
                  <a:srgbClr val="8A9ABD"/>
                </a:solidFill>
                <a:latin typeface="Arial"/>
                <a:ea typeface="Arial"/>
                <a:cs typeface="Arial"/>
                <a:sym typeface="Arial"/>
              </a:defRPr>
            </a:lvl4pPr>
            <a:lvl5pPr marL="1828343" marR="0" lvl="4" indent="0" algn="ctr" rtl="0">
              <a:lnSpc>
                <a:spcPct val="100000"/>
              </a:lnSpc>
              <a:spcBef>
                <a:spcPts val="667"/>
              </a:spcBef>
              <a:spcAft>
                <a:spcPts val="0"/>
              </a:spcAft>
              <a:buClr>
                <a:srgbClr val="7F7F7F"/>
              </a:buClr>
              <a:buSzPts val="1500"/>
              <a:buFont typeface="Arial"/>
              <a:buNone/>
              <a:defRPr sz="2000" b="0" i="0" u="none" strike="noStrike" cap="none">
                <a:solidFill>
                  <a:srgbClr val="8A9ABD"/>
                </a:solidFill>
                <a:latin typeface="Arial"/>
                <a:ea typeface="Arial"/>
                <a:cs typeface="Arial"/>
                <a:sym typeface="Arial"/>
              </a:defRPr>
            </a:lvl5pPr>
            <a:lvl6pPr marL="2285429" marR="0" lvl="5" indent="0" algn="ctr" rtl="0">
              <a:lnSpc>
                <a:spcPct val="100000"/>
              </a:lnSpc>
              <a:spcBef>
                <a:spcPts val="667"/>
              </a:spcBef>
              <a:spcAft>
                <a:spcPts val="0"/>
              </a:spcAft>
              <a:buClr>
                <a:srgbClr val="8A9ABD"/>
              </a:buClr>
              <a:buSzPts val="1500"/>
              <a:buFont typeface="Arial"/>
              <a:buNone/>
              <a:defRPr sz="2000" b="0" i="0" u="none" strike="noStrike" cap="none">
                <a:solidFill>
                  <a:srgbClr val="8A9ABD"/>
                </a:solidFill>
                <a:latin typeface="Arial"/>
                <a:ea typeface="Arial"/>
                <a:cs typeface="Arial"/>
                <a:sym typeface="Arial"/>
              </a:defRPr>
            </a:lvl6pPr>
            <a:lvl7pPr marL="2742514" marR="0" lvl="6" indent="0" algn="ctr" rtl="0">
              <a:lnSpc>
                <a:spcPct val="100000"/>
              </a:lnSpc>
              <a:spcBef>
                <a:spcPts val="400"/>
              </a:spcBef>
              <a:spcAft>
                <a:spcPts val="0"/>
              </a:spcAft>
              <a:buClr>
                <a:srgbClr val="8A9ABD"/>
              </a:buClr>
              <a:buSzPts val="1500"/>
              <a:buFont typeface="Arial"/>
              <a:buNone/>
              <a:defRPr sz="2000" b="0" i="0" u="none" strike="noStrike" cap="none">
                <a:solidFill>
                  <a:srgbClr val="8A9ABD"/>
                </a:solidFill>
                <a:latin typeface="Arial"/>
                <a:ea typeface="Arial"/>
                <a:cs typeface="Arial"/>
                <a:sym typeface="Arial"/>
              </a:defRPr>
            </a:lvl7pPr>
            <a:lvl8pPr marL="3199600" marR="0" lvl="7" indent="0" algn="ctr" rtl="0">
              <a:lnSpc>
                <a:spcPct val="100000"/>
              </a:lnSpc>
              <a:spcBef>
                <a:spcPts val="400"/>
              </a:spcBef>
              <a:spcAft>
                <a:spcPts val="0"/>
              </a:spcAft>
              <a:buClr>
                <a:srgbClr val="8A9ABD"/>
              </a:buClr>
              <a:buSzPts val="1500"/>
              <a:buFont typeface="Arial"/>
              <a:buNone/>
              <a:defRPr sz="2000" b="0" i="0" u="none" strike="noStrike" cap="none">
                <a:solidFill>
                  <a:srgbClr val="8A9ABD"/>
                </a:solidFill>
                <a:latin typeface="Arial"/>
                <a:ea typeface="Arial"/>
                <a:cs typeface="Arial"/>
                <a:sym typeface="Arial"/>
              </a:defRPr>
            </a:lvl8pPr>
            <a:lvl9pPr marL="3656686" marR="0" lvl="8" indent="0" algn="ctr" rtl="0">
              <a:lnSpc>
                <a:spcPct val="100000"/>
              </a:lnSpc>
              <a:spcBef>
                <a:spcPts val="400"/>
              </a:spcBef>
              <a:spcAft>
                <a:spcPts val="0"/>
              </a:spcAft>
              <a:buClr>
                <a:srgbClr val="8A9ABD"/>
              </a:buClr>
              <a:buSzPts val="1500"/>
              <a:buFont typeface="Arial"/>
              <a:buNone/>
              <a:defRPr sz="2000" b="0" i="0" u="none" strike="noStrike" cap="none">
                <a:solidFill>
                  <a:srgbClr val="8A9ABD"/>
                </a:solidFill>
                <a:latin typeface="Arial"/>
                <a:ea typeface="Arial"/>
                <a:cs typeface="Arial"/>
                <a:sym typeface="Arial"/>
              </a:defRPr>
            </a:lvl9pPr>
          </a:lstStyle>
          <a:p>
            <a:r>
              <a:rPr lang="en-US"/>
              <a:t>Click to edit Master subtitle style</a:t>
            </a:r>
            <a:endParaRPr/>
          </a:p>
        </p:txBody>
      </p:sp>
      <p:sp>
        <p:nvSpPr>
          <p:cNvPr id="114" name="Shape 114"/>
          <p:cNvSpPr txBox="1">
            <a:spLocks noGrp="1"/>
          </p:cNvSpPr>
          <p:nvPr>
            <p:ph type="body" idx="3"/>
          </p:nvPr>
        </p:nvSpPr>
        <p:spPr>
          <a:xfrm>
            <a:off x="2009445" y="4740047"/>
            <a:ext cx="7695995" cy="2852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0"/>
              </a:spcBef>
              <a:spcAft>
                <a:spcPts val="0"/>
              </a:spcAft>
              <a:buClr>
                <a:srgbClr val="7F7F7F"/>
              </a:buClr>
              <a:buSzPts val="1100"/>
              <a:buFont typeface="Arial"/>
              <a:buNone/>
              <a:defRPr sz="1466" b="0" i="0" u="none" strike="noStrike" cap="none">
                <a:solidFill>
                  <a:schemeClr val="lt1"/>
                </a:solidFill>
                <a:latin typeface="Arial"/>
                <a:ea typeface="Arial"/>
                <a:cs typeface="Arial"/>
                <a:sym typeface="Arial"/>
              </a:defRPr>
            </a:lvl1pPr>
            <a:lvl2pPr marL="1218895" marR="0" lvl="1" indent="-304724" algn="l" rtl="0">
              <a:lnSpc>
                <a:spcPct val="100000"/>
              </a:lnSpc>
              <a:spcBef>
                <a:spcPts val="267"/>
              </a:spcBef>
              <a:spcAft>
                <a:spcPts val="0"/>
              </a:spcAft>
              <a:buClr>
                <a:schemeClr val="lt2"/>
              </a:buClr>
              <a:buSzPts val="1200"/>
              <a:buFont typeface="Arial"/>
              <a:buNone/>
              <a:defRPr sz="1466" b="0" i="0" u="none" strike="noStrike" cap="none">
                <a:solidFill>
                  <a:schemeClr val="lt2"/>
                </a:solidFill>
                <a:latin typeface="Arial"/>
                <a:ea typeface="Arial"/>
                <a:cs typeface="Arial"/>
                <a:sym typeface="Arial"/>
              </a:defRPr>
            </a:lvl2pPr>
            <a:lvl3pPr marL="1828343" marR="0" lvl="2" indent="-304724" algn="l" rtl="0">
              <a:lnSpc>
                <a:spcPct val="95000"/>
              </a:lnSpc>
              <a:spcBef>
                <a:spcPts val="267"/>
              </a:spcBef>
              <a:spcAft>
                <a:spcPts val="0"/>
              </a:spcAft>
              <a:buClr>
                <a:srgbClr val="BFBFBF"/>
              </a:buClr>
              <a:buSzPts val="1100"/>
              <a:buFont typeface="Arial"/>
              <a:buNone/>
              <a:defRPr sz="1466" b="0" i="0" u="none" strike="noStrike" cap="none">
                <a:solidFill>
                  <a:schemeClr val="lt2"/>
                </a:solidFill>
                <a:latin typeface="Arial"/>
                <a:ea typeface="Arial"/>
                <a:cs typeface="Arial"/>
                <a:sym typeface="Arial"/>
              </a:defRPr>
            </a:lvl3pPr>
            <a:lvl4pPr marL="2437790" marR="0" lvl="3" indent="-363976" algn="l" rtl="0">
              <a:lnSpc>
                <a:spcPct val="100000"/>
              </a:lnSpc>
              <a:spcBef>
                <a:spcPts val="0"/>
              </a:spcBef>
              <a:spcAft>
                <a:spcPts val="0"/>
              </a:spcAft>
              <a:buClr>
                <a:schemeClr val="lt2"/>
              </a:buClr>
              <a:buSzPts val="700"/>
              <a:buFont typeface="Arial"/>
              <a:buChar char="•"/>
              <a:defRPr sz="933" b="1" i="0" u="none" strike="noStrike" cap="none">
                <a:solidFill>
                  <a:schemeClr val="lt1"/>
                </a:solidFill>
                <a:latin typeface="Arial"/>
                <a:ea typeface="Arial"/>
                <a:cs typeface="Arial"/>
                <a:sym typeface="Arial"/>
              </a:defRPr>
            </a:lvl4pPr>
            <a:lvl5pPr marL="3047238" marR="0" lvl="4" indent="-304724" algn="l" rtl="0">
              <a:lnSpc>
                <a:spcPct val="100000"/>
              </a:lnSpc>
              <a:spcBef>
                <a:spcPts val="267"/>
              </a:spcBef>
              <a:spcAft>
                <a:spcPts val="0"/>
              </a:spcAft>
              <a:buClr>
                <a:schemeClr val="lt1"/>
              </a:buClr>
              <a:buSzPts val="1100"/>
              <a:buFont typeface="Arial"/>
              <a:buNone/>
              <a:defRPr sz="933" b="0" i="0" u="none" strike="noStrike" cap="none">
                <a:solidFill>
                  <a:schemeClr val="lt1"/>
                </a:solidFill>
                <a:latin typeface="Arial"/>
                <a:ea typeface="Arial"/>
                <a:cs typeface="Arial"/>
                <a:sym typeface="Arial"/>
              </a:defRPr>
            </a:lvl5pPr>
            <a:lvl6pPr marL="3656686" marR="0" lvl="5"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pic>
        <p:nvPicPr>
          <p:cNvPr id="115" name="Shape 115"/>
          <p:cNvPicPr preferRelativeResize="0"/>
          <p:nvPr/>
        </p:nvPicPr>
        <p:blipFill rotWithShape="1">
          <a:blip r:embed="rId3">
            <a:alphaModFix/>
          </a:blip>
          <a:srcRect/>
          <a:stretch/>
        </p:blipFill>
        <p:spPr>
          <a:xfrm>
            <a:off x="5669493" y="4623278"/>
            <a:ext cx="2482137" cy="2129153"/>
          </a:xfrm>
          <a:prstGeom prst="rect">
            <a:avLst/>
          </a:prstGeom>
          <a:noFill/>
          <a:ln>
            <a:noFill/>
          </a:ln>
        </p:spPr>
      </p:pic>
      <p:pic>
        <p:nvPicPr>
          <p:cNvPr id="116" name="Shape 116" descr="pasted-image.pdf"/>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042930" y="2453378"/>
            <a:ext cx="627035" cy="439647"/>
          </a:xfrm>
          <a:prstGeom prst="rect">
            <a:avLst/>
          </a:prstGeom>
          <a:noFill/>
          <a:ln>
            <a:noFill/>
          </a:ln>
        </p:spPr>
      </p:pic>
    </p:spTree>
    <p:extLst>
      <p:ext uri="{BB962C8B-B14F-4D97-AF65-F5344CB8AC3E}">
        <p14:creationId xmlns:p14="http://schemas.microsoft.com/office/powerpoint/2010/main" val="3283807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6"/>
            <a:ext cx="11045952" cy="4223767"/>
          </a:xfrm>
        </p:spPr>
        <p:txBody>
          <a:bodyPr/>
          <a:lstStyle>
            <a:lvl1pPr>
              <a:lnSpc>
                <a:spcPct val="100000"/>
              </a:lnSpc>
              <a:defRPr>
                <a:solidFill>
                  <a:schemeClr val="accent2"/>
                </a:solidFill>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Placeholder 1"/>
          <p:cNvSpPr>
            <a:spLocks noGrp="1"/>
          </p:cNvSpPr>
          <p:nvPr>
            <p:ph type="title"/>
          </p:nvPr>
        </p:nvSpPr>
        <p:spPr>
          <a:xfrm>
            <a:off x="571500" y="63505"/>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8" name="Text Placeholder 3"/>
          <p:cNvSpPr>
            <a:spLocks noGrp="1"/>
          </p:cNvSpPr>
          <p:nvPr>
            <p:ph type="body" sz="quarter" idx="16"/>
          </p:nvPr>
        </p:nvSpPr>
        <p:spPr>
          <a:xfrm>
            <a:off x="571503" y="1097179"/>
            <a:ext cx="11046141" cy="338426"/>
          </a:xfrm>
          <a:noFill/>
          <a:ln>
            <a:noFill/>
          </a:ln>
        </p:spPr>
        <p:txBody>
          <a:bodyPr vert="horz" wrap="square" lIns="0" tIns="0" rIns="0" bIns="0" numCol="1" rtlCol="0" anchor="t" anchorCtr="0" compatLnSpc="1">
            <a:prstTxWarp prst="textNoShape">
              <a:avLst/>
            </a:prstTxWarp>
            <a:spAutoFit/>
          </a:bodyPr>
          <a:lstStyle>
            <a:lvl1pPr>
              <a:defRPr lang="en-US" sz="2199" b="0" i="0" spc="0">
                <a:solidFill>
                  <a:schemeClr val="accent2"/>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a:t>Edit Master text styles</a:t>
            </a:r>
          </a:p>
        </p:txBody>
      </p:sp>
      <p:sp>
        <p:nvSpPr>
          <p:cNvPr id="10" name="Footer Placeholder 3"/>
          <p:cNvSpPr>
            <a:spLocks noGrp="1"/>
          </p:cNvSpPr>
          <p:nvPr>
            <p:ph type="ftr" sz="quarter" idx="17"/>
          </p:nvPr>
        </p:nvSpPr>
        <p:spPr>
          <a:xfrm>
            <a:off x="577852" y="6410461"/>
            <a:ext cx="8870949" cy="213859"/>
          </a:xfrm>
        </p:spPr>
        <p:txBody>
          <a:bodyPr/>
          <a:lstStyle>
            <a:lvl1pPr>
              <a:defRPr/>
            </a:lvl1pPr>
          </a:lstStyle>
          <a:p>
            <a:endParaRPr lang="en-US" dirty="0"/>
          </a:p>
        </p:txBody>
      </p:sp>
    </p:spTree>
    <p:extLst>
      <p:ext uri="{BB962C8B-B14F-4D97-AF65-F5344CB8AC3E}">
        <p14:creationId xmlns:p14="http://schemas.microsoft.com/office/powerpoint/2010/main" val="201142491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 - Basic Footer - Mountain Right">
  <p:cSld name="G - Basic Footer - Mountain Right">
    <p:spTree>
      <p:nvGrpSpPr>
        <p:cNvPr id="1" name="Shape 74"/>
        <p:cNvGrpSpPr/>
        <p:nvPr/>
      </p:nvGrpSpPr>
      <p:grpSpPr>
        <a:xfrm>
          <a:off x="0" y="0"/>
          <a:ext cx="0" cy="0"/>
          <a:chOff x="0" y="0"/>
          <a:chExt cx="0" cy="0"/>
        </a:xfrm>
      </p:grpSpPr>
      <p:pic>
        <p:nvPicPr>
          <p:cNvPr id="75" name="Shape 75"/>
          <p:cNvPicPr preferRelativeResize="0"/>
          <p:nvPr/>
        </p:nvPicPr>
        <p:blipFill rotWithShape="1">
          <a:blip r:embed="rId2" cstate="print">
            <a:alphaModFix/>
            <a:extLst>
              <a:ext uri="{28A0092B-C50C-407E-A947-70E740481C1C}">
                <a14:useLocalDpi xmlns:a14="http://schemas.microsoft.com/office/drawing/2010/main"/>
              </a:ext>
            </a:extLst>
          </a:blip>
          <a:srcRect/>
          <a:stretch/>
        </p:blipFill>
        <p:spPr>
          <a:xfrm>
            <a:off x="-13924" y="-14074"/>
            <a:ext cx="12235514" cy="6885273"/>
          </a:xfrm>
          <a:prstGeom prst="rect">
            <a:avLst/>
          </a:prstGeom>
          <a:noFill/>
          <a:ln>
            <a:noFill/>
          </a:ln>
        </p:spPr>
      </p:pic>
      <p:sp>
        <p:nvSpPr>
          <p:cNvPr id="76" name="Shape 76"/>
          <p:cNvSpPr txBox="1">
            <a:spLocks noGrp="1"/>
          </p:cNvSpPr>
          <p:nvPr>
            <p:ph type="title"/>
          </p:nvPr>
        </p:nvSpPr>
        <p:spPr>
          <a:xfrm>
            <a:off x="495300" y="139703"/>
            <a:ext cx="11045923" cy="990000"/>
          </a:xfrm>
          <a:prstGeom prst="rect">
            <a:avLst/>
          </a:prstGeom>
          <a:noFill/>
          <a:ln>
            <a:noFill/>
          </a:ln>
        </p:spPr>
        <p:txBody>
          <a:bodyPr spcFirstLastPara="1" wrap="square" lIns="68575" tIns="68575" rIns="68575" bIns="68575" anchor="b" anchorCtr="0"/>
          <a:lstStyle>
            <a:lvl1pPr marL="0" marR="0" lvl="0" indent="0" algn="l" rtl="0">
              <a:lnSpc>
                <a:spcPct val="95000"/>
              </a:lnSpc>
              <a:spcBef>
                <a:spcPts val="0"/>
              </a:spcBef>
              <a:spcAft>
                <a:spcPts val="0"/>
              </a:spcAft>
              <a:buClr>
                <a:schemeClr val="dk1"/>
              </a:buClr>
              <a:buSzPts val="1100"/>
              <a:buFont typeface="Arial"/>
              <a:buNone/>
              <a:defRPr sz="3066" b="0" i="0" u="none" strike="noStrike" cap="none">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a:t>Click to edit Master title style</a:t>
            </a:r>
            <a:endParaRPr/>
          </a:p>
        </p:txBody>
      </p:sp>
      <p:sp>
        <p:nvSpPr>
          <p:cNvPr id="77" name="Shape 77"/>
          <p:cNvSpPr txBox="1">
            <a:spLocks noGrp="1"/>
          </p:cNvSpPr>
          <p:nvPr>
            <p:ph type="body" idx="1"/>
          </p:nvPr>
        </p:nvSpPr>
        <p:spPr>
          <a:xfrm>
            <a:off x="515953" y="1625015"/>
            <a:ext cx="11045923" cy="4223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1066"/>
              </a:spcBef>
              <a:spcAft>
                <a:spcPts val="0"/>
              </a:spcAft>
              <a:buClr>
                <a:srgbClr val="7F7F7F"/>
              </a:buClr>
              <a:buSzPts val="1500"/>
              <a:buFont typeface="Arial"/>
              <a:buNone/>
              <a:defRPr sz="2000" b="0" i="0" u="none" strike="noStrike" cap="none">
                <a:solidFill>
                  <a:schemeClr val="accent2"/>
                </a:solidFill>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chemeClr val="lt2"/>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chemeClr val="lt2"/>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chemeClr val="lt2"/>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sp>
        <p:nvSpPr>
          <p:cNvPr id="78" name="Shape 78"/>
          <p:cNvSpPr txBox="1">
            <a:spLocks noGrp="1"/>
          </p:cNvSpPr>
          <p:nvPr>
            <p:ph type="body" idx="2"/>
          </p:nvPr>
        </p:nvSpPr>
        <p:spPr>
          <a:xfrm>
            <a:off x="502714" y="968960"/>
            <a:ext cx="11045923" cy="307600"/>
          </a:xfrm>
          <a:prstGeom prst="rect">
            <a:avLst/>
          </a:prstGeom>
          <a:noFill/>
          <a:ln>
            <a:noFill/>
          </a:ln>
        </p:spPr>
        <p:txBody>
          <a:bodyPr spcFirstLastPara="1" wrap="square" lIns="68575" tIns="68575" rIns="68575" bIns="68575" anchor="t" anchorCtr="0"/>
          <a:lstStyle>
            <a:lvl1pPr marL="609448" marR="0" lvl="0" indent="-304724" algn="l" rtl="0">
              <a:lnSpc>
                <a:spcPct val="100000"/>
              </a:lnSpc>
              <a:spcBef>
                <a:spcPts val="0"/>
              </a:spcBef>
              <a:spcAft>
                <a:spcPts val="0"/>
              </a:spcAft>
              <a:buSzPts val="1700"/>
              <a:buFont typeface="Arial"/>
              <a:buNone/>
              <a:defRPr sz="2266" b="0" i="0" u="none" strike="noStrike" cap="none">
                <a:latin typeface="Arial"/>
                <a:ea typeface="Arial"/>
                <a:cs typeface="Arial"/>
                <a:sym typeface="Arial"/>
              </a:defRPr>
            </a:lvl1pPr>
            <a:lvl2pPr marL="1218895" marR="0" lvl="1" indent="-423228" algn="l" rtl="0">
              <a:lnSpc>
                <a:spcPct val="100000"/>
              </a:lnSpc>
              <a:spcBef>
                <a:spcPts val="267"/>
              </a:spcBef>
              <a:spcAft>
                <a:spcPts val="0"/>
              </a:spcAft>
              <a:buClr>
                <a:schemeClr val="lt2"/>
              </a:buClr>
              <a:buSzPts val="1400"/>
              <a:buFont typeface="Arial"/>
              <a:buChar char="•"/>
              <a:defRPr sz="1866" b="0" i="0" u="none" strike="noStrike" cap="none">
                <a:solidFill>
                  <a:srgbClr val="8D837B"/>
                </a:solidFill>
                <a:latin typeface="Arial"/>
                <a:ea typeface="Arial"/>
                <a:cs typeface="Arial"/>
                <a:sym typeface="Arial"/>
              </a:defRPr>
            </a:lvl2pPr>
            <a:lvl3pPr marL="1828343" marR="0" lvl="2" indent="-406298" algn="l" rtl="0">
              <a:lnSpc>
                <a:spcPct val="100000"/>
              </a:lnSpc>
              <a:spcBef>
                <a:spcPts val="667"/>
              </a:spcBef>
              <a:spcAft>
                <a:spcPts val="0"/>
              </a:spcAft>
              <a:buClr>
                <a:schemeClr val="lt2"/>
              </a:buClr>
              <a:buSzPts val="1200"/>
              <a:buFont typeface="Arial"/>
              <a:buChar char="•"/>
              <a:defRPr sz="1600" b="0" i="0" u="none" strike="noStrike" cap="none">
                <a:solidFill>
                  <a:srgbClr val="8D837B"/>
                </a:solidFill>
                <a:latin typeface="Arial"/>
                <a:ea typeface="Arial"/>
                <a:cs typeface="Arial"/>
                <a:sym typeface="Arial"/>
              </a:defRPr>
            </a:lvl3pPr>
            <a:lvl4pPr marL="2437790" marR="0" lvl="3" indent="-397834" algn="l" rtl="0">
              <a:lnSpc>
                <a:spcPct val="100000"/>
              </a:lnSpc>
              <a:spcBef>
                <a:spcPts val="667"/>
              </a:spcBef>
              <a:spcAft>
                <a:spcPts val="0"/>
              </a:spcAft>
              <a:buClr>
                <a:schemeClr val="lt2"/>
              </a:buClr>
              <a:buSzPts val="1100"/>
              <a:buFont typeface="Arial"/>
              <a:buChar char="•"/>
              <a:defRPr sz="1466" b="1" i="0" u="none" strike="noStrike" cap="none">
                <a:solidFill>
                  <a:srgbClr val="8D837B"/>
                </a:solidFill>
                <a:latin typeface="Arial"/>
                <a:ea typeface="Arial"/>
                <a:cs typeface="Arial"/>
                <a:sym typeface="Arial"/>
              </a:defRPr>
            </a:lvl4pPr>
            <a:lvl5pPr marL="3047238" marR="0" lvl="4" indent="-304724" algn="l" rtl="0">
              <a:lnSpc>
                <a:spcPct val="100000"/>
              </a:lnSpc>
              <a:spcBef>
                <a:spcPts val="667"/>
              </a:spcBef>
              <a:spcAft>
                <a:spcPts val="0"/>
              </a:spcAft>
              <a:buClr>
                <a:schemeClr val="accent2"/>
              </a:buClr>
              <a:buSzPts val="1100"/>
              <a:buFont typeface="Arial"/>
              <a:buNone/>
              <a:defRPr sz="2000" b="0" i="0" u="none" strike="noStrike" cap="none">
                <a:solidFill>
                  <a:schemeClr val="accent2"/>
                </a:solidFill>
                <a:latin typeface="Arial"/>
                <a:ea typeface="Arial"/>
                <a:cs typeface="Arial"/>
                <a:sym typeface="Arial"/>
              </a:defRPr>
            </a:lvl5pPr>
            <a:lvl6pPr marL="3656686" marR="0" lvl="5" indent="-431692" algn="l" rtl="0">
              <a:lnSpc>
                <a:spcPct val="100000"/>
              </a:lnSpc>
              <a:spcBef>
                <a:spcPts val="667"/>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6pPr>
            <a:lvl7pPr marL="4266133" marR="0" lvl="6"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7pPr>
            <a:lvl8pPr marL="4875581" marR="0" lvl="7"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8pPr>
            <a:lvl9pPr marL="5485028" marR="0" lvl="8" indent="-431692" algn="l" rtl="0">
              <a:lnSpc>
                <a:spcPct val="100000"/>
              </a:lnSpc>
              <a:spcBef>
                <a:spcPts val="400"/>
              </a:spcBef>
              <a:spcAft>
                <a:spcPts val="0"/>
              </a:spcAft>
              <a:buClr>
                <a:schemeClr val="dk1"/>
              </a:buClr>
              <a:buSzPts val="1500"/>
              <a:buFont typeface="Arial"/>
              <a:buChar char="•"/>
              <a:defRPr sz="2000" b="0" i="0" u="none" strike="noStrike" cap="none">
                <a:solidFill>
                  <a:schemeClr val="dk1"/>
                </a:solidFill>
                <a:latin typeface="Arial"/>
                <a:ea typeface="Arial"/>
                <a:cs typeface="Arial"/>
                <a:sym typeface="Arial"/>
              </a:defRPr>
            </a:lvl9pPr>
          </a:lstStyle>
          <a:p>
            <a:pPr lvl="0"/>
            <a:r>
              <a:rPr lang="en-US"/>
              <a:t>Edit Master text styles</a:t>
            </a:r>
          </a:p>
        </p:txBody>
      </p:sp>
      <p:pic>
        <p:nvPicPr>
          <p:cNvPr id="79" name="Shape 79" descr="pasted-image.pdf"/>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11030572" y="565459"/>
            <a:ext cx="634299" cy="444739"/>
          </a:xfrm>
          <a:prstGeom prst="rect">
            <a:avLst/>
          </a:prstGeom>
          <a:noFill/>
          <a:ln>
            <a:noFill/>
          </a:ln>
        </p:spPr>
      </p:pic>
    </p:spTree>
    <p:extLst>
      <p:ext uri="{BB962C8B-B14F-4D97-AF65-F5344CB8AC3E}">
        <p14:creationId xmlns:p14="http://schemas.microsoft.com/office/powerpoint/2010/main" val="843650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0" name="Group 39"/>
          <p:cNvGrpSpPr/>
          <p:nvPr/>
        </p:nvGrpSpPr>
        <p:grpSpPr>
          <a:xfrm>
            <a:off x="0" y="1151067"/>
            <a:ext cx="12204188" cy="5706933"/>
            <a:chOff x="-7681" y="1151067"/>
            <a:chExt cx="12204188" cy="5706933"/>
          </a:xfrm>
        </p:grpSpPr>
        <p:sp>
          <p:nvSpPr>
            <p:cNvPr id="41" name="Rectangle 40"/>
            <p:cNvSpPr/>
            <p:nvPr/>
          </p:nvSpPr>
          <p:spPr>
            <a:xfrm rot="10800000">
              <a:off x="-7681" y="4045788"/>
              <a:ext cx="12196497" cy="2812209"/>
            </a:xfrm>
            <a:prstGeom prst="rect">
              <a:avLst/>
            </a:prstGeom>
            <a:gradFill flip="none" rotWithShape="1">
              <a:gsLst>
                <a:gs pos="0">
                  <a:schemeClr val="accent1">
                    <a:alpha val="58000"/>
                  </a:schemeClr>
                </a:gs>
                <a:gs pos="38000">
                  <a:schemeClr val="tx2">
                    <a:alpha val="0"/>
                  </a:scheme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263" rtl="0" eaLnBrk="1" latinLnBrk="0" hangingPunct="1"/>
              <a:endParaRPr lang="en-US" sz="1800" kern="1200" dirty="0">
                <a:solidFill>
                  <a:schemeClr val="lt1"/>
                </a:solidFill>
                <a:latin typeface="Salesforce Sans"/>
                <a:ea typeface="+mn-ea"/>
                <a:cs typeface="+mn-cs"/>
              </a:endParaRPr>
            </a:p>
          </p:txBody>
        </p:sp>
        <p:pic>
          <p:nvPicPr>
            <p:cNvPr id="42" name="Picture 4" descr="C:\Users\andrew\Desktop\dryfgudf.png"/>
            <p:cNvPicPr>
              <a:picLocks noChangeAspect="1" noChangeArrowheads="1"/>
            </p:cNvPicPr>
            <p:nvPr userDrawn="1"/>
          </p:nvPicPr>
          <p:blipFill rotWithShape="1">
            <a:blip r:embed="rId24" cstate="print">
              <a:extLst>
                <a:ext uri="{28A0092B-C50C-407E-A947-70E740481C1C}">
                  <a14:useLocalDpi xmlns:a14="http://schemas.microsoft.com/office/drawing/2010/main"/>
                </a:ext>
              </a:extLst>
            </a:blip>
            <a:srcRect l="10980" t="5554" r="16207" b="9539"/>
            <a:stretch/>
          </p:blipFill>
          <p:spPr bwMode="auto">
            <a:xfrm>
              <a:off x="0" y="1151067"/>
              <a:ext cx="12196507" cy="5706933"/>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1" name="Grid" hidden="1"/>
          <p:cNvGrpSpPr/>
          <p:nvPr/>
        </p:nvGrpSpPr>
        <p:grpSpPr>
          <a:xfrm>
            <a:off x="-273050" y="-498396"/>
            <a:ext cx="12680953" cy="8013621"/>
            <a:chOff x="-273050" y="-498396"/>
            <a:chExt cx="12680953" cy="8013621"/>
          </a:xfrm>
        </p:grpSpPr>
        <p:cxnSp>
          <p:nvCxnSpPr>
            <p:cNvPr id="60" name="Straight Connector 59"/>
            <p:cNvCxnSpPr/>
            <p:nvPr userDrawn="1"/>
          </p:nvCxnSpPr>
          <p:spPr>
            <a:xfrm>
              <a:off x="367459"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userDrawn="1"/>
          </p:nvCxnSpPr>
          <p:spPr>
            <a:xfrm>
              <a:off x="0"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userDrawn="1"/>
          </p:nvCxnSpPr>
          <p:spPr>
            <a:xfrm>
              <a:off x="12188825"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userDrawn="1"/>
          </p:nvCxnSpPr>
          <p:spPr>
            <a:xfrm rot="16200000">
              <a:off x="6094416" y="-5806340"/>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rot="16200000">
              <a:off x="6094416" y="-6307141"/>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a:xfrm rot="16200000">
              <a:off x="6094416" y="-5475208"/>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273050" y="1027749"/>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userDrawn="1"/>
          </p:nvCxnSpPr>
          <p:spPr>
            <a:xfrm rot="16200000">
              <a:off x="6094416" y="-4534474"/>
              <a:ext cx="0" cy="1261427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userDrawn="1"/>
          </p:nvCxnSpPr>
          <p:spPr>
            <a:xfrm flipH="1">
              <a:off x="-273050" y="1592101"/>
              <a:ext cx="12680953" cy="0"/>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11821366" y="-498396"/>
              <a:ext cx="0" cy="8013621"/>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409444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userDrawn="1"/>
          </p:nvCxnSpPr>
          <p:spPr>
            <a:xfrm>
              <a:off x="423092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795790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userDrawn="1"/>
          </p:nvCxnSpPr>
          <p:spPr>
            <a:xfrm>
              <a:off x="809438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userDrawn="1"/>
          </p:nvCxnSpPr>
          <p:spPr>
            <a:xfrm>
              <a:off x="9889635"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userDrawn="1"/>
          </p:nvCxnSpPr>
          <p:spPr>
            <a:xfrm>
              <a:off x="10026114"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6026173"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userDrawn="1"/>
          </p:nvCxnSpPr>
          <p:spPr>
            <a:xfrm>
              <a:off x="6162652"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userDrawn="1"/>
          </p:nvCxnSpPr>
          <p:spPr>
            <a:xfrm>
              <a:off x="2162711"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2299190" y="-498396"/>
              <a:ext cx="0" cy="7737396"/>
            </a:xfrm>
            <a:prstGeom prst="line">
              <a:avLst/>
            </a:prstGeom>
            <a:ln w="6350">
              <a:solidFill>
                <a:srgbClr val="FFDDDD"/>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338327" y="90720"/>
            <a:ext cx="11515535" cy="908043"/>
          </a:xfrm>
          <a:prstGeom prst="rect">
            <a:avLst/>
          </a:prstGeom>
          <a:effectLst/>
        </p:spPr>
        <p:txBody>
          <a:bodyPr vert="horz"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338327" y="1599480"/>
            <a:ext cx="11515535" cy="4622864"/>
          </a:xfrm>
          <a:prstGeom prst="rect">
            <a:avLst/>
          </a:prstGeom>
        </p:spPr>
        <p:txBody>
          <a:bodyPr vert="horz" lIns="9144"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Source level</a:t>
            </a:r>
          </a:p>
        </p:txBody>
      </p:sp>
      <p:sp>
        <p:nvSpPr>
          <p:cNvPr id="25" name="Rectangle 24"/>
          <p:cNvSpPr/>
          <p:nvPr/>
        </p:nvSpPr>
        <p:spPr>
          <a:xfrm rot="10800000" flipV="1">
            <a:off x="336550" y="0"/>
            <a:ext cx="11868912" cy="891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latin typeface="Salesforce Sans"/>
            </a:endParaRPr>
          </a:p>
        </p:txBody>
      </p:sp>
      <p:sp>
        <p:nvSpPr>
          <p:cNvPr id="4" name="Footer Placeholder 3"/>
          <p:cNvSpPr>
            <a:spLocks noGrp="1"/>
          </p:cNvSpPr>
          <p:nvPr>
            <p:ph type="ftr" sz="quarter" idx="3"/>
          </p:nvPr>
        </p:nvSpPr>
        <p:spPr>
          <a:xfrm>
            <a:off x="333728" y="6270900"/>
            <a:ext cx="10736917" cy="428383"/>
          </a:xfrm>
          <a:prstGeom prst="rect">
            <a:avLst/>
          </a:prstGeom>
        </p:spPr>
        <p:txBody>
          <a:bodyPr vert="horz" lIns="91440" tIns="45720" rIns="91440" bIns="45720" rtlCol="0" anchor="ctr"/>
          <a:lstStyle>
            <a:lvl1pPr algn="l">
              <a:defRPr sz="1000">
                <a:solidFill>
                  <a:schemeClr val="tx1">
                    <a:tint val="75000"/>
                  </a:schemeClr>
                </a:solidFill>
                <a:latin typeface="Salesforce Sans"/>
              </a:defRPr>
            </a:lvl1pPr>
          </a:lstStyle>
          <a:p>
            <a:endParaRPr lang="en-US" dirty="0"/>
          </a:p>
        </p:txBody>
      </p:sp>
    </p:spTree>
    <p:extLst>
      <p:ext uri="{BB962C8B-B14F-4D97-AF65-F5344CB8AC3E}">
        <p14:creationId xmlns:p14="http://schemas.microsoft.com/office/powerpoint/2010/main" val="796289101"/>
      </p:ext>
    </p:extLst>
  </p:cSld>
  <p:clrMap bg1="lt1" tx1="dk1" bg2="lt2" tx2="dk2" accent1="accent1" accent2="accent2" accent3="accent3" accent4="accent4" accent5="accent5" accent6="accent6" hlink="hlink" folHlink="folHlink"/>
  <p:sldLayoutIdLst>
    <p:sldLayoutId id="2147483839" r:id="rId1"/>
    <p:sldLayoutId id="2147483791" r:id="rId2"/>
    <p:sldLayoutId id="2147483810" r:id="rId3"/>
    <p:sldLayoutId id="2147483807" r:id="rId4"/>
    <p:sldLayoutId id="2147483815" r:id="rId5"/>
    <p:sldLayoutId id="2147483844"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 id="2147483857" r:id="rId18"/>
    <p:sldLayoutId id="2147483858" r:id="rId19"/>
    <p:sldLayoutId id="2147483859" r:id="rId20"/>
    <p:sldLayoutId id="2147483860" r:id="rId21"/>
    <p:sldLayoutId id="214748386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marL="0" algn="l" defTabSz="914400" rtl="0" eaLnBrk="1" latinLnBrk="0" hangingPunct="1">
        <a:lnSpc>
          <a:spcPct val="100000"/>
        </a:lnSpc>
        <a:spcBef>
          <a:spcPct val="0"/>
        </a:spcBef>
        <a:buNone/>
        <a:defRPr lang="en-US" sz="3200" b="0" kern="1200" spc="0" baseline="0" dirty="0">
          <a:solidFill>
            <a:schemeClr val="accent1"/>
          </a:solidFill>
          <a:latin typeface="Salesforce Sans"/>
          <a:ea typeface="+mj-ea"/>
          <a:cs typeface="+mj-cs"/>
        </a:defRPr>
      </a:lvl1pPr>
    </p:titleStyle>
    <p:body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tiff"/><Relationship Id="rId26" Type="http://schemas.openxmlformats.org/officeDocument/2006/relationships/image" Target="../media/image94.tiff"/><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notesSlide" Target="../notesSlides/notesSlide11.xml"/><Relationship Id="rId16" Type="http://schemas.openxmlformats.org/officeDocument/2006/relationships/image" Target="../media/image84.png"/><Relationship Id="rId20" Type="http://schemas.openxmlformats.org/officeDocument/2006/relationships/image" Target="../media/image88.tiff"/><Relationship Id="rId29" Type="http://schemas.openxmlformats.org/officeDocument/2006/relationships/image" Target="../media/image97.png"/><Relationship Id="rId1" Type="http://schemas.openxmlformats.org/officeDocument/2006/relationships/slideLayout" Target="../slideLayouts/slideLayout15.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tiff"/><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tiff"/><Relationship Id="rId27" Type="http://schemas.openxmlformats.org/officeDocument/2006/relationships/image" Target="../media/image95.png"/></Relationships>
</file>

<file path=ppt/slides/_rels/slide1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55.png"/><Relationship Id="rId5" Type="http://schemas.openxmlformats.org/officeDocument/2006/relationships/image" Target="../media/image100.png"/><Relationship Id="rId4" Type="http://schemas.openxmlformats.org/officeDocument/2006/relationships/image" Target="../media/image99.png"/></Relationships>
</file>

<file path=ppt/slides/_rels/slide1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09.png"/><Relationship Id="rId4" Type="http://schemas.openxmlformats.org/officeDocument/2006/relationships/image" Target="../media/image108.png"/></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122.png"/><Relationship Id="rId4" Type="http://schemas.openxmlformats.org/officeDocument/2006/relationships/image" Target="../media/image121.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1.png"/><Relationship Id="rId7"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hyperlink" Target="https://youtu.be/NlST4aa3I-M" TargetMode="External"/><Relationship Id="rId5" Type="http://schemas.openxmlformats.org/officeDocument/2006/relationships/hyperlink" Target="http://bit.ly/lightningboxdemos" TargetMode="Externa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35.png"/></Relationships>
</file>

<file path=ppt/slides/_rels/slide2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36.png"/><Relationship Id="rId7"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32.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39.png"/></Relationships>
</file>

<file path=ppt/slides/_rels/slide2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43.png"/><Relationship Id="rId11" Type="http://schemas.openxmlformats.org/officeDocument/2006/relationships/image" Target="../media/image32.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31.png"/><Relationship Id="rId7" Type="http://schemas.openxmlformats.org/officeDocument/2006/relationships/image" Target="../media/image148.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hyperlink" Target="https://youtu.be/GnHL5FY3To4" TargetMode="External"/><Relationship Id="rId5" Type="http://schemas.openxmlformats.org/officeDocument/2006/relationships/hyperlink" Target="http://bit.ly/lightningboxdemos" TargetMode="Externa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org62.my.salesforce.com/_ui/core/chatter/groups/GroupProfilePage?g=0F90M000000HSLD"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150.png"/><Relationship Id="rId4" Type="http://schemas.openxmlformats.org/officeDocument/2006/relationships/image" Target="../media/image1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8" Type="http://schemas.openxmlformats.org/officeDocument/2006/relationships/hyperlink" Target="https://releasenotes.docs.salesforce.com/" TargetMode="External"/><Relationship Id="rId13" Type="http://schemas.openxmlformats.org/officeDocument/2006/relationships/hyperlink" Target="https://success.salesforce.com/featuredGroupDetail?id=a1z3A000007SBrQQAW" TargetMode="External"/><Relationship Id="rId3" Type="http://schemas.openxmlformats.org/officeDocument/2006/relationships/image" Target="../media/image151.png"/><Relationship Id="rId7" Type="http://schemas.openxmlformats.org/officeDocument/2006/relationships/hyperlink" Target="https://admin.salesforce.com/lightning-experience-pro-tip-series" TargetMode="External"/><Relationship Id="rId12" Type="http://schemas.openxmlformats.org/officeDocument/2006/relationships/image" Target="../media/image153.tiff"/><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hyperlink" Target="https://admin.salesforce.com/learnlightning-setup" TargetMode="External"/><Relationship Id="rId11" Type="http://schemas.openxmlformats.org/officeDocument/2006/relationships/hyperlink" Target="https://trailhead.salesforce.com/trails/lex_user_learn_fundamentals" TargetMode="External"/><Relationship Id="rId5" Type="http://schemas.openxmlformats.org/officeDocument/2006/relationships/hyperlink" Target="https://admin.salesforce.com/lightning" TargetMode="External"/><Relationship Id="rId10" Type="http://schemas.openxmlformats.org/officeDocument/2006/relationships/hyperlink" Target="https://trailhead.salesforce.com/trails/lex_admin_migration" TargetMode="External"/><Relationship Id="rId4" Type="http://schemas.openxmlformats.org/officeDocument/2006/relationships/hyperlink" Target="http://salesforce.vidyard.com/watch/2bNpL87E3J3pkZ9uJaTOvA" TargetMode="External"/><Relationship Id="rId9" Type="http://schemas.openxmlformats.org/officeDocument/2006/relationships/image" Target="../media/image152.png"/><Relationship Id="rId14" Type="http://schemas.openxmlformats.org/officeDocument/2006/relationships/image" Target="../media/image154.tif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3" Type="http://schemas.openxmlformats.org/officeDocument/2006/relationships/image" Target="../media/image32.pn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jpe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338325" y="1440624"/>
            <a:ext cx="11394900" cy="4510199"/>
          </a:xfrm>
          <a:prstGeom prst="rect">
            <a:avLst/>
          </a:prstGeom>
          <a:noFill/>
          <a:ln>
            <a:noFill/>
          </a:ln>
        </p:spPr>
        <p:txBody>
          <a:bodyPr lIns="91425" tIns="91425" rIns="91425" bIns="91425" anchor="t" anchorCtr="0">
            <a:noAutofit/>
          </a:bodyPr>
          <a:lstStyle/>
          <a:p>
            <a:pPr marL="0" marR="0" lvl="0" indent="0" algn="l" rtl="0">
              <a:lnSpc>
                <a:spcPct val="150000"/>
              </a:lnSpc>
              <a:spcBef>
                <a:spcPts val="0"/>
              </a:spcBef>
              <a:spcAft>
                <a:spcPts val="0"/>
              </a:spcAft>
              <a:buNone/>
            </a:pPr>
            <a:r>
              <a:rPr lang="en-US" sz="2400" dirty="0">
                <a:solidFill>
                  <a:srgbClr val="434343"/>
                </a:solidFill>
                <a:latin typeface="Salesforce Sans" panose="020B0505020202020203" pitchFamily="34" charset="77"/>
              </a:rPr>
              <a:t>Welcome!</a:t>
            </a:r>
          </a:p>
          <a:p>
            <a:pPr marL="0" lvl="0" indent="0" rtl="0">
              <a:lnSpc>
                <a:spcPct val="100000"/>
              </a:lnSpc>
              <a:spcBef>
                <a:spcPts val="0"/>
              </a:spcBef>
              <a:spcAft>
                <a:spcPts val="0"/>
              </a:spcAft>
              <a:buNone/>
            </a:pPr>
            <a:endParaRPr sz="2400" dirty="0">
              <a:solidFill>
                <a:srgbClr val="434343"/>
              </a:solidFill>
              <a:latin typeface="Salesforce Sans" panose="020B0505020202020203" pitchFamily="34" charset="77"/>
            </a:endParaRPr>
          </a:p>
          <a:p>
            <a:pPr marL="0" lvl="0" indent="0" rtl="0">
              <a:lnSpc>
                <a:spcPct val="100000"/>
              </a:lnSpc>
              <a:spcBef>
                <a:spcPts val="0"/>
              </a:spcBef>
              <a:spcAft>
                <a:spcPts val="0"/>
              </a:spcAft>
              <a:buClr>
                <a:schemeClr val="dk1"/>
              </a:buClr>
              <a:buSzPct val="25000"/>
              <a:buFont typeface="Arial"/>
              <a:buNone/>
            </a:pPr>
            <a:r>
              <a:rPr lang="en-US" sz="2400" dirty="0">
                <a:solidFill>
                  <a:srgbClr val="434343"/>
                </a:solidFill>
                <a:latin typeface="Salesforce Sans" panose="020B0505020202020203" pitchFamily="34" charset="77"/>
              </a:rPr>
              <a:t>This is your customizable presentation that you can use to share Salesforce Lightning with your company, gain executive buy-in, and educate stakeholders on the value of moving to the Lightning Experience interface. Feel free to make changes to support your business and use cases.</a:t>
            </a:r>
          </a:p>
          <a:p>
            <a:pPr marL="0" lvl="0" indent="0" rtl="0">
              <a:lnSpc>
                <a:spcPct val="100000"/>
              </a:lnSpc>
              <a:spcBef>
                <a:spcPts val="0"/>
              </a:spcBef>
              <a:spcAft>
                <a:spcPts val="0"/>
              </a:spcAft>
              <a:buClr>
                <a:schemeClr val="dk1"/>
              </a:buClr>
              <a:buFont typeface="Arial"/>
              <a:buNone/>
            </a:pPr>
            <a:endParaRPr sz="2400" dirty="0">
              <a:solidFill>
                <a:srgbClr val="434343"/>
              </a:solidFill>
              <a:latin typeface="Salesforce Sans" panose="020B0505020202020203" pitchFamily="34" charset="77"/>
            </a:endParaRPr>
          </a:p>
          <a:p>
            <a:pPr marL="0" lvl="0" indent="0" rtl="0">
              <a:lnSpc>
                <a:spcPct val="100000"/>
              </a:lnSpc>
              <a:spcBef>
                <a:spcPts val="0"/>
              </a:spcBef>
              <a:spcAft>
                <a:spcPts val="0"/>
              </a:spcAft>
              <a:buClr>
                <a:schemeClr val="dk1"/>
              </a:buClr>
              <a:buSzPct val="25000"/>
              <a:buFont typeface="Arial"/>
              <a:buNone/>
            </a:pPr>
            <a:r>
              <a:rPr lang="en-US" sz="2400" dirty="0">
                <a:solidFill>
                  <a:srgbClr val="434343"/>
                </a:solidFill>
                <a:latin typeface="Salesforce Sans" panose="020B0505020202020203" pitchFamily="34" charset="77"/>
              </a:rPr>
              <a:t>If you’re an existing customer, you can also use this to decide when to start transitioning all or part of your team to Lightning Experience.</a:t>
            </a:r>
          </a:p>
          <a:p>
            <a:pPr marL="0" marR="0" lvl="0" indent="0" algn="l" rtl="0">
              <a:lnSpc>
                <a:spcPct val="150000"/>
              </a:lnSpc>
              <a:spcBef>
                <a:spcPts val="0"/>
              </a:spcBef>
              <a:spcAft>
                <a:spcPts val="0"/>
              </a:spcAft>
              <a:buNone/>
            </a:pPr>
            <a:endParaRPr sz="2400" dirty="0">
              <a:solidFill>
                <a:srgbClr val="434343"/>
              </a:solidFill>
              <a:latin typeface="+mn-lt"/>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2" name="clouds.png"/>
          <p:cNvPicPr>
            <a:picLocks noChangeAspect="1"/>
          </p:cNvPicPr>
          <p:nvPr/>
        </p:nvPicPr>
        <p:blipFill>
          <a:blip r:embed="rId3" cstate="print">
            <a:alphaModFix amt="80000"/>
            <a:extLst>
              <a:ext uri="{28A0092B-C50C-407E-A947-70E740481C1C}">
                <a14:useLocalDpi xmlns:a14="http://schemas.microsoft.com/office/drawing/2010/main"/>
              </a:ext>
            </a:extLst>
          </a:blip>
          <a:srcRect/>
          <a:stretch>
            <a:fillRect/>
          </a:stretch>
        </p:blipFill>
        <p:spPr>
          <a:xfrm flipH="1">
            <a:off x="8490575" y="5119876"/>
            <a:ext cx="5697542" cy="1753979"/>
          </a:xfrm>
          <a:prstGeom prst="rect">
            <a:avLst/>
          </a:prstGeom>
          <a:ln w="12700">
            <a:miter lim="400000"/>
          </a:ln>
        </p:spPr>
      </p:pic>
      <p:grpSp>
        <p:nvGrpSpPr>
          <p:cNvPr id="1025" name="Group 1025"/>
          <p:cNvGrpSpPr/>
          <p:nvPr/>
        </p:nvGrpSpPr>
        <p:grpSpPr>
          <a:xfrm>
            <a:off x="-16070" y="-20217"/>
            <a:ext cx="12220965" cy="6860334"/>
            <a:chOff x="0" y="0"/>
            <a:chExt cx="24448295" cy="13720665"/>
          </a:xfrm>
        </p:grpSpPr>
        <p:pic>
          <p:nvPicPr>
            <p:cNvPr id="1023" name="SF_Olympic_CC_03.jpg"/>
            <p:cNvPicPr>
              <a:picLocks noChangeAspect="1"/>
            </p:cNvPicPr>
            <p:nvPr/>
          </p:nvPicPr>
          <p:blipFill>
            <a:blip r:embed="rId4">
              <a:extLst/>
            </a:blip>
            <a:srcRect/>
            <a:stretch>
              <a:fillRect/>
            </a:stretch>
          </p:blipFill>
          <p:spPr>
            <a:xfrm>
              <a:off x="32147" y="0"/>
              <a:ext cx="24384001" cy="13716000"/>
            </a:xfrm>
            <a:prstGeom prst="rect">
              <a:avLst/>
            </a:prstGeom>
            <a:ln w="12700" cap="flat">
              <a:noFill/>
              <a:miter lim="400000"/>
            </a:ln>
            <a:effectLst/>
          </p:spPr>
        </p:pic>
        <p:sp>
          <p:nvSpPr>
            <p:cNvPr id="1024" name="Shape 1024"/>
            <p:cNvSpPr/>
            <p:nvPr/>
          </p:nvSpPr>
          <p:spPr>
            <a:xfrm>
              <a:off x="0" y="10503430"/>
              <a:ext cx="24448296" cy="3217236"/>
            </a:xfrm>
            <a:prstGeom prst="rect">
              <a:avLst/>
            </a:prstGeom>
            <a:gradFill flip="none" rotWithShape="1">
              <a:gsLst>
                <a:gs pos="0">
                  <a:srgbClr val="28AFDC">
                    <a:alpha val="0"/>
                  </a:srgbClr>
                </a:gs>
                <a:gs pos="100000">
                  <a:srgbClr val="28AFDC"/>
                </a:gs>
              </a:gsLst>
              <a:lin ang="5400000" scaled="0"/>
            </a:gradFill>
            <a:ln w="12700" cap="flat">
              <a:noFill/>
              <a:miter lim="400000"/>
            </a:ln>
            <a:effectLst/>
          </p:spPr>
          <p:txBody>
            <a:bodyPr wrap="square" lIns="76200" tIns="76200" rIns="76200" bIns="76200" numCol="1" anchor="ctr">
              <a:noAutofit/>
            </a:bodyPr>
            <a:lstStyle/>
            <a:p>
              <a:pPr indent="19046"/>
              <a:endParaRPr/>
            </a:p>
          </p:txBody>
        </p:sp>
      </p:grpSp>
      <p:pic>
        <p:nvPicPr>
          <p:cNvPr id="1026" name="DF17_Trailblazer_Foreground Trees_GT.png"/>
          <p:cNvPicPr>
            <a:picLocks noChangeAspect="1"/>
          </p:cNvPicPr>
          <p:nvPr/>
        </p:nvPicPr>
        <p:blipFill>
          <a:blip r:embed="rId5" cstate="print">
            <a:extLst>
              <a:ext uri="{28A0092B-C50C-407E-A947-70E740481C1C}">
                <a14:useLocalDpi xmlns:a14="http://schemas.microsoft.com/office/drawing/2010/main"/>
              </a:ext>
            </a:extLst>
          </a:blip>
          <a:srcRect r="2873"/>
          <a:stretch>
            <a:fillRect/>
          </a:stretch>
        </p:blipFill>
        <p:spPr>
          <a:xfrm>
            <a:off x="-93183" y="-219652"/>
            <a:ext cx="12281937" cy="7114827"/>
          </a:xfrm>
          <a:prstGeom prst="rect">
            <a:avLst/>
          </a:prstGeom>
          <a:ln w="12700">
            <a:miter lim="400000"/>
          </a:ln>
        </p:spPr>
      </p:pic>
      <p:sp>
        <p:nvSpPr>
          <p:cNvPr id="1027" name="Shape 1027"/>
          <p:cNvSpPr>
            <a:spLocks noGrp="1"/>
          </p:cNvSpPr>
          <p:nvPr>
            <p:ph type="title"/>
          </p:nvPr>
        </p:nvSpPr>
        <p:spPr>
          <a:prstGeom prst="rect">
            <a:avLst/>
          </a:prstGeom>
        </p:spPr>
        <p:txBody>
          <a:bodyPr/>
          <a:lstStyle/>
          <a:p>
            <a:r>
              <a:rPr lang="en-US" dirty="0">
                <a:latin typeface="Salesforce Sans"/>
                <a:cs typeface="Salesforce Sans"/>
              </a:rPr>
              <a:t>Lightning Experience</a:t>
            </a:r>
            <a:r>
              <a:rPr lang="en-US">
                <a:latin typeface="Salesforce Sans"/>
                <a:cs typeface="Salesforce Sans"/>
              </a:rPr>
              <a:t>: Making </a:t>
            </a:r>
            <a:r>
              <a:rPr lang="en-US" dirty="0">
                <a:latin typeface="Salesforce Sans"/>
                <a:cs typeface="Salesforce Sans"/>
              </a:rPr>
              <a:t>People Productive</a:t>
            </a:r>
            <a:endParaRPr dirty="0">
              <a:latin typeface="Salesforce Sans"/>
              <a:cs typeface="Salesforce Sans"/>
            </a:endParaRPr>
          </a:p>
        </p:txBody>
      </p:sp>
      <p:pic>
        <p:nvPicPr>
          <p:cNvPr id="1028" name="pasted-image.pd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008522" y="556423"/>
            <a:ext cx="661547" cy="463167"/>
          </a:xfrm>
          <a:prstGeom prst="rect">
            <a:avLst/>
          </a:prstGeom>
          <a:ln w="12700">
            <a:miter lim="400000"/>
          </a:ln>
        </p:spPr>
      </p:pic>
      <p:pic>
        <p:nvPicPr>
          <p:cNvPr id="1029" name="clouds.png"/>
          <p:cNvPicPr>
            <a:picLocks noChangeAspect="1"/>
          </p:cNvPicPr>
          <p:nvPr/>
        </p:nvPicPr>
        <p:blipFill>
          <a:blip r:embed="rId7" cstate="print">
            <a:alphaModFix amt="31247"/>
            <a:extLst>
              <a:ext uri="{28A0092B-C50C-407E-A947-70E740481C1C}">
                <a14:useLocalDpi xmlns:a14="http://schemas.microsoft.com/office/drawing/2010/main"/>
              </a:ext>
            </a:extLst>
          </a:blip>
          <a:srcRect/>
          <a:stretch>
            <a:fillRect/>
          </a:stretch>
        </p:blipFill>
        <p:spPr>
          <a:xfrm>
            <a:off x="-218886" y="5027140"/>
            <a:ext cx="2324515" cy="1581329"/>
          </a:xfrm>
          <a:prstGeom prst="rect">
            <a:avLst/>
          </a:prstGeom>
          <a:ln w="12700">
            <a:miter lim="400000"/>
          </a:ln>
        </p:spPr>
      </p:pic>
      <p:pic>
        <p:nvPicPr>
          <p:cNvPr id="1030" name="Dell-UltraSharp-27_Cutout.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741789" y="1614906"/>
            <a:ext cx="6561053" cy="5145747"/>
          </a:xfrm>
          <a:prstGeom prst="rect">
            <a:avLst/>
          </a:prstGeom>
          <a:ln w="12700">
            <a:miter lim="400000"/>
          </a:ln>
          <a:effectLst>
            <a:outerShdw blurRad="355600" rotWithShape="0">
              <a:srgbClr val="000000">
                <a:alpha val="75000"/>
              </a:srgbClr>
            </a:outerShdw>
          </a:effectLst>
        </p:spPr>
      </p:pic>
      <p:sp>
        <p:nvSpPr>
          <p:cNvPr id="1031" name="Shape 1031"/>
          <p:cNvSpPr/>
          <p:nvPr/>
        </p:nvSpPr>
        <p:spPr>
          <a:xfrm>
            <a:off x="760612" y="3579524"/>
            <a:ext cx="803089"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l" defTabSz="584200">
              <a:spcBef>
                <a:spcPts val="2400"/>
              </a:spcBef>
              <a:buSzPct val="100000"/>
              <a:buChar char="​"/>
              <a:defRPr sz="4200" b="1" spc="0" baseline="11904">
                <a:solidFill>
                  <a:schemeClr val="accent1">
                    <a:hueOff val="90061"/>
                    <a:satOff val="74369"/>
                    <a:lumOff val="-30980"/>
                  </a:schemeClr>
                </a:solidFill>
              </a:defRPr>
            </a:lvl1pPr>
          </a:lstStyle>
          <a:p>
            <a:pPr>
              <a:buNone/>
            </a:pPr>
            <a:r>
              <a:rPr sz="3200">
                <a:latin typeface="Salesforce Sans Light"/>
                <a:cs typeface="Salesforce Sans Light"/>
              </a:rPr>
              <a:t>Dialer</a:t>
            </a:r>
          </a:p>
        </p:txBody>
      </p:sp>
      <p:pic>
        <p:nvPicPr>
          <p:cNvPr id="1032" name="clouds.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a:xfrm>
            <a:off x="1654429" y="955675"/>
            <a:ext cx="2557422" cy="915370"/>
          </a:xfrm>
          <a:prstGeom prst="rect">
            <a:avLst/>
          </a:prstGeom>
          <a:ln w="12700">
            <a:miter lim="400000"/>
          </a:ln>
        </p:spPr>
      </p:pic>
      <p:sp>
        <p:nvSpPr>
          <p:cNvPr id="1033" name="Shape 1033"/>
          <p:cNvSpPr/>
          <p:nvPr/>
        </p:nvSpPr>
        <p:spPr>
          <a:xfrm>
            <a:off x="10008613" y="1560022"/>
            <a:ext cx="1174985"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r" defTabSz="584200">
              <a:spcBef>
                <a:spcPts val="2400"/>
              </a:spcBef>
              <a:buSzPct val="100000"/>
              <a:buChar char="​"/>
              <a:defRPr sz="4200" b="1" spc="0" baseline="11904">
                <a:solidFill>
                  <a:schemeClr val="accent1">
                    <a:hueOff val="90061"/>
                    <a:satOff val="74369"/>
                    <a:lumOff val="-30980"/>
                  </a:schemeClr>
                </a:solidFill>
              </a:defRPr>
            </a:lvl1pPr>
          </a:lstStyle>
          <a:p>
            <a:r>
              <a:rPr sz="3200">
                <a:latin typeface="Salesforce Sans Light"/>
                <a:cs typeface="Salesforce Sans Light"/>
              </a:rPr>
              <a:t>Console</a:t>
            </a:r>
          </a:p>
        </p:txBody>
      </p:sp>
      <p:sp>
        <p:nvSpPr>
          <p:cNvPr id="1034" name="Shape 1034"/>
          <p:cNvSpPr/>
          <p:nvPr/>
        </p:nvSpPr>
        <p:spPr>
          <a:xfrm>
            <a:off x="9531029" y="1901917"/>
            <a:ext cx="1666530" cy="400414"/>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r" defTabSz="584200">
              <a:spcBef>
                <a:spcPts val="600"/>
              </a:spcBef>
              <a:buSzPct val="100000"/>
              <a:buChar char="​"/>
              <a:defRPr sz="2000" b="1" spc="0" baseline="25000">
                <a:solidFill>
                  <a:schemeClr val="accent1">
                    <a:hueOff val="90061"/>
                    <a:satOff val="74369"/>
                    <a:lumOff val="-30980"/>
                  </a:schemeClr>
                </a:solidFill>
              </a:defRPr>
            </a:lvl1pPr>
          </a:lstStyle>
          <a:p>
            <a:r>
              <a:rPr sz="1600" dirty="0">
                <a:latin typeface="Salesforce Sans Light"/>
                <a:cs typeface="Salesforce Sans Light"/>
              </a:rPr>
              <a:t>Navigate with nested tabs</a:t>
            </a:r>
          </a:p>
        </p:txBody>
      </p:sp>
      <p:sp>
        <p:nvSpPr>
          <p:cNvPr id="1035" name="Shape 1035"/>
          <p:cNvSpPr/>
          <p:nvPr/>
        </p:nvSpPr>
        <p:spPr>
          <a:xfrm>
            <a:off x="3703884" y="5579741"/>
            <a:ext cx="1450664" cy="400414"/>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l" defTabSz="584200">
              <a:spcBef>
                <a:spcPts val="2400"/>
              </a:spcBef>
              <a:buSzPct val="100000"/>
              <a:buChar char="​"/>
              <a:defRPr sz="4200" b="1" spc="0" baseline="11904">
                <a:solidFill>
                  <a:schemeClr val="accent1">
                    <a:hueOff val="90061"/>
                    <a:satOff val="74369"/>
                    <a:lumOff val="-30980"/>
                  </a:schemeClr>
                </a:solidFill>
              </a:defRPr>
            </a:lvl1pPr>
          </a:lstStyle>
          <a:p>
            <a:pPr>
              <a:buNone/>
            </a:pPr>
            <a:r>
              <a:rPr sz="3200">
                <a:latin typeface="Salesforce Sans Light"/>
                <a:cs typeface="Salesforce Sans Light"/>
              </a:rPr>
              <a:t>Path</a:t>
            </a:r>
          </a:p>
        </p:txBody>
      </p:sp>
      <p:sp>
        <p:nvSpPr>
          <p:cNvPr id="1036" name="Shape 1036"/>
          <p:cNvSpPr/>
          <p:nvPr/>
        </p:nvSpPr>
        <p:spPr>
          <a:xfrm>
            <a:off x="3720996" y="5993644"/>
            <a:ext cx="1666531" cy="236267"/>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l" defTabSz="584200">
              <a:spcBef>
                <a:spcPts val="600"/>
              </a:spcBef>
              <a:buSzPct val="100000"/>
              <a:buChar char="​"/>
              <a:defRPr sz="2000" b="1" spc="0" baseline="25000">
                <a:solidFill>
                  <a:schemeClr val="accent1">
                    <a:hueOff val="90061"/>
                    <a:satOff val="74369"/>
                    <a:lumOff val="-30980"/>
                  </a:schemeClr>
                </a:solidFill>
              </a:defRPr>
            </a:lvl1pPr>
          </a:lstStyle>
          <a:p>
            <a:pPr>
              <a:buNone/>
            </a:pPr>
            <a:r>
              <a:rPr sz="1600" dirty="0">
                <a:latin typeface="Salesforce Sans Light"/>
                <a:cs typeface="Salesforce Sans Light"/>
              </a:rPr>
              <a:t>Guide next steps</a:t>
            </a:r>
          </a:p>
        </p:txBody>
      </p:sp>
      <p:grpSp>
        <p:nvGrpSpPr>
          <p:cNvPr id="1039" name="Group 1039"/>
          <p:cNvGrpSpPr/>
          <p:nvPr/>
        </p:nvGrpSpPr>
        <p:grpSpPr>
          <a:xfrm>
            <a:off x="2826829" y="1698434"/>
            <a:ext cx="6390936" cy="3595838"/>
            <a:chOff x="0" y="0"/>
            <a:chExt cx="12785200" cy="7191674"/>
          </a:xfrm>
        </p:grpSpPr>
        <p:pic>
          <p:nvPicPr>
            <p:cNvPr id="1037" name="pasted-imag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0" y="0"/>
              <a:ext cx="12785201" cy="7191675"/>
            </a:xfrm>
            <a:prstGeom prst="rect">
              <a:avLst/>
            </a:prstGeom>
            <a:ln w="12700" cap="flat">
              <a:noFill/>
              <a:miter lim="400000"/>
            </a:ln>
            <a:effectLst/>
          </p:spPr>
        </p:pic>
        <p:pic>
          <p:nvPicPr>
            <p:cNvPr id="1038"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20426" y="3332510"/>
              <a:ext cx="2500917" cy="3563134"/>
            </a:xfrm>
            <a:prstGeom prst="rect">
              <a:avLst/>
            </a:prstGeom>
            <a:ln w="12700" cap="flat">
              <a:noFill/>
              <a:miter lim="400000"/>
            </a:ln>
            <a:effectLst/>
          </p:spPr>
        </p:pic>
      </p:grpSp>
      <p:sp>
        <p:nvSpPr>
          <p:cNvPr id="1040" name="Shape 1040"/>
          <p:cNvSpPr/>
          <p:nvPr/>
        </p:nvSpPr>
        <p:spPr>
          <a:xfrm>
            <a:off x="747103" y="3988869"/>
            <a:ext cx="1666531" cy="400414"/>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l" defTabSz="584200">
              <a:spcBef>
                <a:spcPts val="600"/>
              </a:spcBef>
              <a:buSzPct val="100000"/>
              <a:buChar char="​"/>
              <a:defRPr sz="2000" b="1" spc="0" baseline="25000">
                <a:solidFill>
                  <a:schemeClr val="accent1">
                    <a:hueOff val="90061"/>
                    <a:satOff val="74369"/>
                    <a:lumOff val="-30980"/>
                  </a:schemeClr>
                </a:solidFill>
              </a:defRPr>
            </a:lvl1pPr>
          </a:lstStyle>
          <a:p>
            <a:pPr>
              <a:buNone/>
            </a:pPr>
            <a:r>
              <a:rPr sz="1600" dirty="0">
                <a:latin typeface="Salesforce Sans Light"/>
                <a:cs typeface="Salesforce Sans Light"/>
              </a:rPr>
              <a:t>Make calls and drop voicemails</a:t>
            </a:r>
          </a:p>
        </p:txBody>
      </p:sp>
      <p:grpSp>
        <p:nvGrpSpPr>
          <p:cNvPr id="1044" name="Group 1044"/>
          <p:cNvGrpSpPr/>
          <p:nvPr/>
        </p:nvGrpSpPr>
        <p:grpSpPr>
          <a:xfrm>
            <a:off x="756908" y="3938803"/>
            <a:ext cx="2773811" cy="1086654"/>
            <a:chOff x="0" y="0"/>
            <a:chExt cx="5549066" cy="2173305"/>
          </a:xfrm>
          <a:solidFill>
            <a:schemeClr val="accent1">
              <a:lumMod val="50000"/>
            </a:schemeClr>
          </a:solidFill>
        </p:grpSpPr>
        <p:sp>
          <p:nvSpPr>
            <p:cNvPr id="1041" name="Shape 1041"/>
            <p:cNvSpPr/>
            <p:nvPr/>
          </p:nvSpPr>
          <p:spPr>
            <a:xfrm>
              <a:off x="3206202" y="0"/>
              <a:ext cx="2283595" cy="2086150"/>
            </a:xfrm>
            <a:prstGeom prst="line">
              <a:avLst/>
            </a:prstGeom>
            <a:grpFill/>
            <a:ln w="25400" cap="flat">
              <a:solidFill>
                <a:schemeClr val="accent1">
                  <a:lumMod val="50000"/>
                </a:schemeClr>
              </a:solidFill>
              <a:prstDash val="solid"/>
              <a:miter lim="400000"/>
            </a:ln>
            <a:effectLst/>
          </p:spPr>
          <p:txBody>
            <a:bodyPr wrap="square" lIns="71437" tIns="71437" rIns="71437" bIns="71437" numCol="1" anchor="ctr">
              <a:noAutofit/>
            </a:bodyPr>
            <a:lstStyle/>
            <a:p>
              <a:endParaRPr>
                <a:latin typeface="Salesforce Sans Light"/>
                <a:cs typeface="Salesforce Sans Light"/>
              </a:endParaRPr>
            </a:p>
          </p:txBody>
        </p:sp>
        <p:sp>
          <p:nvSpPr>
            <p:cNvPr id="1042" name="Shape 1042"/>
            <p:cNvSpPr/>
            <p:nvPr/>
          </p:nvSpPr>
          <p:spPr>
            <a:xfrm>
              <a:off x="5402321" y="2020905"/>
              <a:ext cx="146746" cy="152401"/>
            </a:xfrm>
            <a:prstGeom prst="ellipse">
              <a:avLst/>
            </a:prstGeom>
            <a:grpFill/>
            <a:ln w="12700" cap="flat">
              <a:solidFill>
                <a:schemeClr val="accent1">
                  <a:lumMod val="50000"/>
                </a:schemeClr>
              </a:solidFill>
              <a:miter lim="400000"/>
            </a:ln>
            <a:effectLst/>
          </p:spPr>
          <p:txBody>
            <a:bodyPr wrap="square" lIns="76200" tIns="76200" rIns="76200" bIns="76200" numCol="1" anchor="ctr">
              <a:noAutofit/>
            </a:bodyPr>
            <a:lstStyle/>
            <a:p>
              <a:pPr indent="19046"/>
              <a:endParaRPr>
                <a:latin typeface="Salesforce Sans Light"/>
                <a:cs typeface="Salesforce Sans Light"/>
              </a:endParaRPr>
            </a:p>
          </p:txBody>
        </p:sp>
        <p:sp>
          <p:nvSpPr>
            <p:cNvPr id="1043" name="Shape 1043"/>
            <p:cNvSpPr/>
            <p:nvPr/>
          </p:nvSpPr>
          <p:spPr>
            <a:xfrm>
              <a:off x="0" y="151"/>
              <a:ext cx="3212083" cy="1"/>
            </a:xfrm>
            <a:prstGeom prst="line">
              <a:avLst/>
            </a:prstGeom>
            <a:grpFill/>
            <a:ln w="25400" cap="flat">
              <a:solidFill>
                <a:schemeClr val="accent1">
                  <a:lumMod val="50000"/>
                </a:schemeClr>
              </a:solidFill>
              <a:prstDash val="solid"/>
              <a:miter lim="400000"/>
            </a:ln>
            <a:effectLst/>
          </p:spPr>
          <p:txBody>
            <a:bodyPr wrap="square" lIns="71437" tIns="71437" rIns="71437" bIns="71437" numCol="1" anchor="ctr">
              <a:noAutofit/>
            </a:bodyPr>
            <a:lstStyle/>
            <a:p>
              <a:endParaRPr>
                <a:latin typeface="Salesforce Sans Light"/>
                <a:cs typeface="Salesforce Sans Light"/>
              </a:endParaRPr>
            </a:p>
          </p:txBody>
        </p:sp>
      </p:grpSp>
      <p:sp>
        <p:nvSpPr>
          <p:cNvPr id="1045" name="Shape 1045"/>
          <p:cNvSpPr/>
          <p:nvPr/>
        </p:nvSpPr>
        <p:spPr>
          <a:xfrm>
            <a:off x="775953" y="5200413"/>
            <a:ext cx="2127662" cy="1"/>
          </a:xfrm>
          <a:prstGeom prst="line">
            <a:avLst/>
          </a:prstGeom>
          <a:ln w="25400">
            <a:solidFill>
              <a:schemeClr val="accent1">
                <a:lumMod val="50000"/>
              </a:schemeClr>
            </a:solidFill>
            <a:miter lim="400000"/>
          </a:ln>
        </p:spPr>
        <p:txBody>
          <a:bodyPr lIns="35711" tIns="35711" rIns="35711" bIns="35711" anchor="ctr"/>
          <a:lstStyle/>
          <a:p>
            <a:endParaRPr>
              <a:latin typeface="Salesforce Sans Light"/>
              <a:cs typeface="Salesforce Sans Light"/>
            </a:endParaRPr>
          </a:p>
        </p:txBody>
      </p:sp>
      <p:sp>
        <p:nvSpPr>
          <p:cNvPr id="1046" name="Shape 1046"/>
          <p:cNvSpPr/>
          <p:nvPr/>
        </p:nvSpPr>
        <p:spPr>
          <a:xfrm>
            <a:off x="2866969" y="5162313"/>
            <a:ext cx="73354" cy="76201"/>
          </a:xfrm>
          <a:prstGeom prst="ellipse">
            <a:avLst/>
          </a:prstGeom>
          <a:solidFill>
            <a:schemeClr val="accent1">
              <a:lumMod val="50000"/>
            </a:schemeClr>
          </a:solidFill>
          <a:ln w="12700">
            <a:solidFill>
              <a:schemeClr val="accent1">
                <a:lumMod val="50000"/>
              </a:schemeClr>
            </a:solidFill>
            <a:miter lim="400000"/>
          </a:ln>
        </p:spPr>
        <p:txBody>
          <a:bodyPr lIns="38092" tIns="38092" rIns="38092" bIns="38092" anchor="ctr"/>
          <a:lstStyle/>
          <a:p>
            <a:pPr indent="19046"/>
            <a:endParaRPr>
              <a:latin typeface="Salesforce Sans Light"/>
              <a:cs typeface="Salesforce Sans Light"/>
            </a:endParaRPr>
          </a:p>
        </p:txBody>
      </p:sp>
      <p:sp>
        <p:nvSpPr>
          <p:cNvPr id="1047" name="Shape 1047"/>
          <p:cNvSpPr/>
          <p:nvPr/>
        </p:nvSpPr>
        <p:spPr>
          <a:xfrm>
            <a:off x="784106" y="4819890"/>
            <a:ext cx="1251930"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l" defTabSz="584200">
              <a:spcBef>
                <a:spcPts val="2400"/>
              </a:spcBef>
              <a:buSzPct val="100000"/>
              <a:buChar char="​"/>
              <a:defRPr sz="4200" b="1" spc="0" baseline="11904">
                <a:solidFill>
                  <a:schemeClr val="accent1">
                    <a:hueOff val="90061"/>
                    <a:satOff val="74369"/>
                    <a:lumOff val="-30980"/>
                  </a:schemeClr>
                </a:solidFill>
              </a:defRPr>
            </a:lvl1pPr>
          </a:lstStyle>
          <a:p>
            <a:pPr>
              <a:buNone/>
            </a:pPr>
            <a:r>
              <a:rPr sz="3200">
                <a:latin typeface="Salesforce Sans Light"/>
                <a:cs typeface="Salesforce Sans Light"/>
              </a:rPr>
              <a:t>Utility Bar</a:t>
            </a:r>
          </a:p>
        </p:txBody>
      </p:sp>
      <p:sp>
        <p:nvSpPr>
          <p:cNvPr id="1048" name="Shape 1048"/>
          <p:cNvSpPr/>
          <p:nvPr/>
        </p:nvSpPr>
        <p:spPr>
          <a:xfrm>
            <a:off x="775126" y="5240500"/>
            <a:ext cx="1598095" cy="400414"/>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l" defTabSz="584200">
              <a:spcBef>
                <a:spcPts val="600"/>
              </a:spcBef>
              <a:buSzPct val="100000"/>
              <a:buChar char="​"/>
              <a:defRPr sz="2000" b="1" spc="0" baseline="25000">
                <a:solidFill>
                  <a:schemeClr val="accent1">
                    <a:hueOff val="90061"/>
                    <a:satOff val="74369"/>
                    <a:lumOff val="-30980"/>
                  </a:schemeClr>
                </a:solidFill>
              </a:defRPr>
            </a:lvl1pPr>
          </a:lstStyle>
          <a:p>
            <a:pPr>
              <a:buNone/>
            </a:pPr>
            <a:r>
              <a:rPr sz="1600" dirty="0">
                <a:latin typeface="Salesforce Sans Light"/>
                <a:cs typeface="Salesforce Sans Light"/>
              </a:rPr>
              <a:t>Customize actions to every page</a:t>
            </a:r>
          </a:p>
        </p:txBody>
      </p:sp>
      <p:sp>
        <p:nvSpPr>
          <p:cNvPr id="1049" name="Shape 1049"/>
          <p:cNvSpPr/>
          <p:nvPr/>
        </p:nvSpPr>
        <p:spPr>
          <a:xfrm>
            <a:off x="760612" y="2003242"/>
            <a:ext cx="1264754"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l" defTabSz="584200">
              <a:spcBef>
                <a:spcPts val="2400"/>
              </a:spcBef>
              <a:buSzPct val="100000"/>
              <a:buChar char="​"/>
              <a:defRPr sz="4200" b="1" spc="0" baseline="11904">
                <a:solidFill>
                  <a:schemeClr val="accent1">
                    <a:hueOff val="90061"/>
                    <a:satOff val="74369"/>
                    <a:lumOff val="-30980"/>
                  </a:schemeClr>
                </a:solidFill>
              </a:defRPr>
            </a:lvl1pPr>
          </a:lstStyle>
          <a:p>
            <a:pPr>
              <a:buNone/>
            </a:pPr>
            <a:r>
              <a:rPr sz="3200">
                <a:latin typeface="Salesforce Sans Light"/>
                <a:cs typeface="Salesforce Sans Light"/>
              </a:rPr>
              <a:t>Split View</a:t>
            </a:r>
          </a:p>
        </p:txBody>
      </p:sp>
      <p:sp>
        <p:nvSpPr>
          <p:cNvPr id="1050" name="Shape 1050"/>
          <p:cNvSpPr/>
          <p:nvPr/>
        </p:nvSpPr>
        <p:spPr>
          <a:xfrm>
            <a:off x="753452" y="2416560"/>
            <a:ext cx="2028592" cy="236267"/>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l" defTabSz="584200">
              <a:spcBef>
                <a:spcPts val="600"/>
              </a:spcBef>
              <a:buSzPct val="100000"/>
              <a:buChar char="​"/>
              <a:defRPr sz="2000" b="1" spc="0" baseline="25000">
                <a:solidFill>
                  <a:schemeClr val="accent1">
                    <a:hueOff val="90061"/>
                    <a:satOff val="74369"/>
                    <a:lumOff val="-30980"/>
                  </a:schemeClr>
                </a:solidFill>
              </a:defRPr>
            </a:lvl1pPr>
          </a:lstStyle>
          <a:p>
            <a:pPr>
              <a:buNone/>
            </a:pPr>
            <a:r>
              <a:rPr sz="1600" dirty="0">
                <a:latin typeface="Salesforce Sans Light"/>
                <a:cs typeface="Salesforce Sans Light"/>
              </a:rPr>
              <a:t>Work lists in context</a:t>
            </a:r>
          </a:p>
        </p:txBody>
      </p:sp>
      <p:grpSp>
        <p:nvGrpSpPr>
          <p:cNvPr id="1053" name="Group 1053"/>
          <p:cNvGrpSpPr/>
          <p:nvPr/>
        </p:nvGrpSpPr>
        <p:grpSpPr>
          <a:xfrm>
            <a:off x="756908" y="2337960"/>
            <a:ext cx="2234920" cy="64860"/>
            <a:chOff x="0" y="0"/>
            <a:chExt cx="4471002" cy="129719"/>
          </a:xfrm>
          <a:solidFill>
            <a:schemeClr val="accent1">
              <a:lumMod val="50000"/>
            </a:schemeClr>
          </a:solidFill>
        </p:grpSpPr>
        <p:sp>
          <p:nvSpPr>
            <p:cNvPr id="1051" name="Shape 1051"/>
            <p:cNvSpPr/>
            <p:nvPr/>
          </p:nvSpPr>
          <p:spPr>
            <a:xfrm>
              <a:off x="0" y="64859"/>
              <a:ext cx="4354717" cy="1"/>
            </a:xfrm>
            <a:prstGeom prst="line">
              <a:avLst/>
            </a:prstGeom>
            <a:grpFill/>
            <a:ln w="25400" cap="flat">
              <a:solidFill>
                <a:schemeClr val="accent1">
                  <a:lumMod val="50000"/>
                </a:schemeClr>
              </a:solidFill>
              <a:prstDash val="solid"/>
              <a:miter lim="400000"/>
            </a:ln>
            <a:effectLst/>
          </p:spPr>
          <p:txBody>
            <a:bodyPr wrap="square" lIns="71437" tIns="71437" rIns="71437" bIns="71437" numCol="1" anchor="ctr">
              <a:noAutofit/>
            </a:bodyPr>
            <a:lstStyle/>
            <a:p>
              <a:endParaRPr>
                <a:latin typeface="Salesforce Sans Light"/>
                <a:cs typeface="Salesforce Sans Light"/>
              </a:endParaRPr>
            </a:p>
          </p:txBody>
        </p:sp>
        <p:sp>
          <p:nvSpPr>
            <p:cNvPr id="1052" name="Shape 1052"/>
            <p:cNvSpPr/>
            <p:nvPr/>
          </p:nvSpPr>
          <p:spPr>
            <a:xfrm>
              <a:off x="4346096" y="0"/>
              <a:ext cx="124907" cy="129720"/>
            </a:xfrm>
            <a:prstGeom prst="ellipse">
              <a:avLst/>
            </a:prstGeom>
            <a:grpFill/>
            <a:ln w="12700" cap="flat">
              <a:solidFill>
                <a:schemeClr val="accent1">
                  <a:lumMod val="50000"/>
                </a:schemeClr>
              </a:solidFill>
              <a:miter lim="400000"/>
            </a:ln>
            <a:effectLst/>
          </p:spPr>
          <p:txBody>
            <a:bodyPr wrap="square" lIns="76200" tIns="76200" rIns="76200" bIns="76200" numCol="1" anchor="ctr">
              <a:noAutofit/>
            </a:bodyPr>
            <a:lstStyle/>
            <a:p>
              <a:pPr indent="19046"/>
              <a:endParaRPr>
                <a:latin typeface="Salesforce Sans Light"/>
                <a:cs typeface="Salesforce Sans Light"/>
              </a:endParaRPr>
            </a:p>
          </p:txBody>
        </p:sp>
      </p:grpSp>
      <p:sp>
        <p:nvSpPr>
          <p:cNvPr id="1054" name="Shape 1054"/>
          <p:cNvSpPr/>
          <p:nvPr/>
        </p:nvSpPr>
        <p:spPr>
          <a:xfrm>
            <a:off x="9943629" y="3727193"/>
            <a:ext cx="1239106"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r" defTabSz="584200">
              <a:spcBef>
                <a:spcPts val="2400"/>
              </a:spcBef>
              <a:buSzPct val="100000"/>
              <a:buChar char="​"/>
              <a:defRPr sz="4200" b="1" spc="0" baseline="11904">
                <a:solidFill>
                  <a:schemeClr val="accent1">
                    <a:hueOff val="90061"/>
                    <a:satOff val="74369"/>
                    <a:lumOff val="-30980"/>
                  </a:schemeClr>
                </a:solidFill>
              </a:defRPr>
            </a:lvl1pPr>
          </a:lstStyle>
          <a:p>
            <a:r>
              <a:rPr sz="3200">
                <a:latin typeface="Salesforce Sans Light"/>
                <a:cs typeface="Salesforce Sans Light"/>
              </a:rPr>
              <a:t>Activities</a:t>
            </a:r>
          </a:p>
        </p:txBody>
      </p:sp>
      <p:sp>
        <p:nvSpPr>
          <p:cNvPr id="1055" name="Shape 1055"/>
          <p:cNvSpPr/>
          <p:nvPr/>
        </p:nvSpPr>
        <p:spPr>
          <a:xfrm>
            <a:off x="9531892" y="4126442"/>
            <a:ext cx="1664804" cy="236267"/>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r" defTabSz="584200">
              <a:spcBef>
                <a:spcPts val="600"/>
              </a:spcBef>
              <a:buSzPct val="100000"/>
              <a:buChar char="​"/>
              <a:defRPr sz="2000" b="1" spc="0" baseline="25000">
                <a:solidFill>
                  <a:schemeClr val="accent1">
                    <a:hueOff val="90061"/>
                    <a:satOff val="74369"/>
                    <a:lumOff val="-30980"/>
                  </a:schemeClr>
                </a:solidFill>
              </a:defRPr>
            </a:lvl1pPr>
          </a:lstStyle>
          <a:p>
            <a:r>
              <a:rPr sz="1600" dirty="0">
                <a:latin typeface="Salesforce Sans Light"/>
                <a:cs typeface="Salesforce Sans Light"/>
              </a:rPr>
              <a:t>See latest actions</a:t>
            </a:r>
          </a:p>
        </p:txBody>
      </p:sp>
      <p:sp>
        <p:nvSpPr>
          <p:cNvPr id="1056" name="Shape 1056"/>
          <p:cNvSpPr/>
          <p:nvPr/>
        </p:nvSpPr>
        <p:spPr>
          <a:xfrm>
            <a:off x="7896926" y="4074365"/>
            <a:ext cx="3303984" cy="1"/>
          </a:xfrm>
          <a:prstGeom prst="line">
            <a:avLst/>
          </a:prstGeom>
          <a:ln w="25400">
            <a:solidFill>
              <a:schemeClr val="accent1">
                <a:lumMod val="50000"/>
              </a:schemeClr>
            </a:solidFill>
            <a:miter lim="400000"/>
          </a:ln>
        </p:spPr>
        <p:txBody>
          <a:bodyPr lIns="35711" tIns="35711" rIns="35711" bIns="35711" anchor="ctr"/>
          <a:lstStyle/>
          <a:p>
            <a:endParaRPr>
              <a:latin typeface="Salesforce Sans Light"/>
              <a:cs typeface="Salesforce Sans Light"/>
            </a:endParaRPr>
          </a:p>
        </p:txBody>
      </p:sp>
      <p:sp>
        <p:nvSpPr>
          <p:cNvPr id="1057" name="Shape 1057"/>
          <p:cNvSpPr/>
          <p:nvPr/>
        </p:nvSpPr>
        <p:spPr>
          <a:xfrm>
            <a:off x="7846189" y="4031002"/>
            <a:ext cx="73354" cy="76201"/>
          </a:xfrm>
          <a:prstGeom prst="ellipse">
            <a:avLst/>
          </a:prstGeom>
          <a:solidFill>
            <a:schemeClr val="accent1">
              <a:lumMod val="50000"/>
            </a:schemeClr>
          </a:solidFill>
          <a:ln w="12700">
            <a:solidFill>
              <a:schemeClr val="accent1">
                <a:lumMod val="50000"/>
              </a:schemeClr>
            </a:solidFill>
            <a:miter lim="400000"/>
          </a:ln>
        </p:spPr>
        <p:txBody>
          <a:bodyPr lIns="38092" tIns="38092" rIns="38092" bIns="38092" anchor="ctr"/>
          <a:lstStyle/>
          <a:p>
            <a:pPr indent="19046"/>
            <a:endParaRPr>
              <a:latin typeface="Salesforce Sans Light"/>
              <a:cs typeface="Salesforce Sans Light"/>
            </a:endParaRPr>
          </a:p>
        </p:txBody>
      </p:sp>
      <p:pic>
        <p:nvPicPr>
          <p:cNvPr id="1060" name="placeit (3).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a:xfrm>
            <a:off x="6638538" y="4268985"/>
            <a:ext cx="1271025" cy="2423891"/>
          </a:xfrm>
          <a:prstGeom prst="rect">
            <a:avLst/>
          </a:prstGeom>
          <a:ln w="12700">
            <a:miter lim="400000"/>
          </a:ln>
        </p:spPr>
      </p:pic>
      <p:pic>
        <p:nvPicPr>
          <p:cNvPr id="1061" name="placeit (4).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a:xfrm>
            <a:off x="7856412" y="4383631"/>
            <a:ext cx="1243786" cy="2237596"/>
          </a:xfrm>
          <a:prstGeom prst="rect">
            <a:avLst/>
          </a:prstGeom>
          <a:ln w="12700">
            <a:miter lim="400000"/>
          </a:ln>
        </p:spPr>
      </p:pic>
      <p:sp>
        <p:nvSpPr>
          <p:cNvPr id="1062" name="Shape 1062"/>
          <p:cNvSpPr/>
          <p:nvPr/>
        </p:nvSpPr>
        <p:spPr>
          <a:xfrm>
            <a:off x="3748907" y="5918056"/>
            <a:ext cx="3066522" cy="1"/>
          </a:xfrm>
          <a:prstGeom prst="line">
            <a:avLst/>
          </a:prstGeom>
          <a:ln w="25400">
            <a:solidFill>
              <a:schemeClr val="accent1">
                <a:lumMod val="50000"/>
              </a:schemeClr>
            </a:solidFill>
            <a:miter lim="400000"/>
          </a:ln>
        </p:spPr>
        <p:txBody>
          <a:bodyPr lIns="35711" tIns="35711" rIns="35711" bIns="35711" anchor="ctr"/>
          <a:lstStyle/>
          <a:p>
            <a:endParaRPr>
              <a:latin typeface="Salesforce Sans Light"/>
              <a:cs typeface="Salesforce Sans Light"/>
            </a:endParaRPr>
          </a:p>
        </p:txBody>
      </p:sp>
      <p:sp>
        <p:nvSpPr>
          <p:cNvPr id="1063" name="Shape 1063"/>
          <p:cNvSpPr/>
          <p:nvPr/>
        </p:nvSpPr>
        <p:spPr>
          <a:xfrm>
            <a:off x="6785880" y="5867036"/>
            <a:ext cx="73263" cy="76106"/>
          </a:xfrm>
          <a:prstGeom prst="ellipse">
            <a:avLst/>
          </a:prstGeom>
          <a:solidFill>
            <a:schemeClr val="accent1">
              <a:lumMod val="50000"/>
            </a:schemeClr>
          </a:solidFill>
          <a:ln w="12700">
            <a:solidFill>
              <a:schemeClr val="accent1">
                <a:lumMod val="50000"/>
              </a:schemeClr>
            </a:solidFill>
            <a:miter lim="400000"/>
          </a:ln>
        </p:spPr>
        <p:txBody>
          <a:bodyPr lIns="38092" tIns="38092" rIns="38092" bIns="38092" anchor="ctr"/>
          <a:lstStyle/>
          <a:p>
            <a:pPr indent="19046"/>
            <a:endParaRPr>
              <a:latin typeface="Salesforce Sans Light"/>
              <a:cs typeface="Salesforce Sans Light"/>
            </a:endParaRPr>
          </a:p>
        </p:txBody>
      </p:sp>
      <p:sp>
        <p:nvSpPr>
          <p:cNvPr id="1064" name="Shape 1064"/>
          <p:cNvSpPr/>
          <p:nvPr/>
        </p:nvSpPr>
        <p:spPr>
          <a:xfrm>
            <a:off x="9529522" y="4572013"/>
            <a:ext cx="1653213"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r" defTabSz="584200">
              <a:spcBef>
                <a:spcPts val="2400"/>
              </a:spcBef>
              <a:buSzPct val="100000"/>
              <a:buChar char="​"/>
              <a:defRPr sz="4200" b="1" spc="0" baseline="11904">
                <a:solidFill>
                  <a:schemeClr val="accent1">
                    <a:hueOff val="90061"/>
                    <a:satOff val="74369"/>
                    <a:lumOff val="-30980"/>
                  </a:schemeClr>
                </a:solidFill>
              </a:defRPr>
            </a:lvl1pPr>
          </a:lstStyle>
          <a:p>
            <a:r>
              <a:rPr sz="3200">
                <a:latin typeface="Salesforce Sans Light"/>
                <a:cs typeface="Salesforce Sans Light"/>
              </a:rPr>
              <a:t>Dashboards</a:t>
            </a:r>
          </a:p>
        </p:txBody>
      </p:sp>
      <p:sp>
        <p:nvSpPr>
          <p:cNvPr id="1065" name="Shape 1065"/>
          <p:cNvSpPr/>
          <p:nvPr/>
        </p:nvSpPr>
        <p:spPr>
          <a:xfrm>
            <a:off x="9262549" y="5018706"/>
            <a:ext cx="1934146" cy="236267"/>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r" defTabSz="584200">
              <a:spcBef>
                <a:spcPts val="600"/>
              </a:spcBef>
              <a:buSzPct val="100000"/>
              <a:buChar char="​"/>
              <a:defRPr sz="2000" b="1" spc="0" baseline="25000">
                <a:solidFill>
                  <a:schemeClr val="accent1">
                    <a:hueOff val="90061"/>
                    <a:satOff val="74369"/>
                    <a:lumOff val="-30980"/>
                  </a:schemeClr>
                </a:solidFill>
              </a:defRPr>
            </a:lvl1pPr>
          </a:lstStyle>
          <a:p>
            <a:r>
              <a:rPr sz="1600">
                <a:latin typeface="Salesforce Sans Light"/>
                <a:cs typeface="Salesforce Sans Light"/>
              </a:rPr>
              <a:t>Enhanced layouts and visuals</a:t>
            </a:r>
          </a:p>
        </p:txBody>
      </p:sp>
      <p:sp>
        <p:nvSpPr>
          <p:cNvPr id="1066" name="Shape 1066"/>
          <p:cNvSpPr/>
          <p:nvPr/>
        </p:nvSpPr>
        <p:spPr>
          <a:xfrm>
            <a:off x="8914752" y="4919185"/>
            <a:ext cx="2286157" cy="1"/>
          </a:xfrm>
          <a:prstGeom prst="line">
            <a:avLst/>
          </a:prstGeom>
          <a:ln w="25400">
            <a:solidFill>
              <a:schemeClr val="accent1">
                <a:lumMod val="50000"/>
              </a:schemeClr>
            </a:solidFill>
            <a:miter lim="400000"/>
          </a:ln>
        </p:spPr>
        <p:txBody>
          <a:bodyPr lIns="35711" tIns="35711" rIns="35711" bIns="35711" anchor="ctr"/>
          <a:lstStyle/>
          <a:p>
            <a:endParaRPr>
              <a:latin typeface="Salesforce Sans Light"/>
              <a:cs typeface="Salesforce Sans Light"/>
            </a:endParaRPr>
          </a:p>
        </p:txBody>
      </p:sp>
      <p:sp>
        <p:nvSpPr>
          <p:cNvPr id="1067" name="Shape 1067"/>
          <p:cNvSpPr/>
          <p:nvPr/>
        </p:nvSpPr>
        <p:spPr>
          <a:xfrm>
            <a:off x="8887302" y="4881085"/>
            <a:ext cx="73354" cy="76201"/>
          </a:xfrm>
          <a:prstGeom prst="ellipse">
            <a:avLst/>
          </a:prstGeom>
          <a:solidFill>
            <a:schemeClr val="accent1">
              <a:lumMod val="50000"/>
            </a:schemeClr>
          </a:solidFill>
          <a:ln w="12700">
            <a:solidFill>
              <a:schemeClr val="accent1">
                <a:lumMod val="50000"/>
              </a:schemeClr>
            </a:solidFill>
            <a:miter lim="400000"/>
          </a:ln>
        </p:spPr>
        <p:txBody>
          <a:bodyPr lIns="38092" tIns="38092" rIns="38092" bIns="38092" anchor="ctr"/>
          <a:lstStyle/>
          <a:p>
            <a:pPr indent="19046"/>
            <a:endParaRPr>
              <a:latin typeface="Salesforce Sans Light"/>
              <a:cs typeface="Salesforce Sans Light"/>
            </a:endParaRPr>
          </a:p>
        </p:txBody>
      </p:sp>
      <p:sp>
        <p:nvSpPr>
          <p:cNvPr id="1068" name="Shape 1068"/>
          <p:cNvSpPr/>
          <p:nvPr/>
        </p:nvSpPr>
        <p:spPr>
          <a:xfrm>
            <a:off x="10084143" y="2893816"/>
            <a:ext cx="1075331" cy="400414"/>
          </a:xfrm>
          <a:prstGeom prst="rect">
            <a:avLst/>
          </a:prstGeom>
          <a:ln w="12700">
            <a:miter lim="400000"/>
          </a:ln>
          <a:extLst>
            <a:ext uri="{C572A759-6A51-4108-AA02-DFA0A04FC94B}">
              <ma14:wrappingTextBoxFlag xmlns:ma14="http://schemas.microsoft.com/office/mac/drawingml/2011/main" xmlns="" val="1"/>
            </a:ext>
          </a:extLst>
        </p:spPr>
        <p:txBody>
          <a:bodyPr wrap="none" lIns="35711" tIns="35711" rIns="35711" bIns="35711" anchor="ctr">
            <a:spAutoFit/>
          </a:bodyPr>
          <a:lstStyle>
            <a:lvl1pPr algn="r" defTabSz="584200">
              <a:spcBef>
                <a:spcPts val="2400"/>
              </a:spcBef>
              <a:buSzPct val="100000"/>
              <a:buChar char="​"/>
              <a:defRPr sz="4200" b="1" spc="0" baseline="11904">
                <a:solidFill>
                  <a:schemeClr val="accent1">
                    <a:hueOff val="90061"/>
                    <a:satOff val="74369"/>
                    <a:lumOff val="-30980"/>
                  </a:schemeClr>
                </a:solidFill>
              </a:defRPr>
            </a:lvl1pPr>
          </a:lstStyle>
          <a:p>
            <a:r>
              <a:rPr sz="3200">
                <a:latin typeface="Salesforce Sans Light"/>
                <a:cs typeface="Salesforce Sans Light"/>
              </a:rPr>
              <a:t>Actions</a:t>
            </a:r>
          </a:p>
        </p:txBody>
      </p:sp>
      <p:sp>
        <p:nvSpPr>
          <p:cNvPr id="1069" name="Shape 1069"/>
          <p:cNvSpPr/>
          <p:nvPr/>
        </p:nvSpPr>
        <p:spPr>
          <a:xfrm>
            <a:off x="9258682" y="3318883"/>
            <a:ext cx="1934146" cy="236267"/>
          </a:xfrm>
          <a:prstGeom prst="rect">
            <a:avLst/>
          </a:prstGeom>
          <a:ln w="12700">
            <a:miter lim="400000"/>
          </a:ln>
          <a:extLst>
            <a:ext uri="{C572A759-6A51-4108-AA02-DFA0A04FC94B}">
              <ma14:wrappingTextBoxFlag xmlns:ma14="http://schemas.microsoft.com/office/mac/drawingml/2011/main" xmlns="" val="1"/>
            </a:ext>
          </a:extLst>
        </p:spPr>
        <p:txBody>
          <a:bodyPr lIns="35711" tIns="35711" rIns="35711" bIns="35711" anchor="ctr">
            <a:spAutoFit/>
          </a:bodyPr>
          <a:lstStyle>
            <a:lvl1pPr algn="r" defTabSz="584200">
              <a:spcBef>
                <a:spcPts val="600"/>
              </a:spcBef>
              <a:buSzPct val="100000"/>
              <a:buChar char="​"/>
              <a:defRPr sz="2000" b="1" spc="0" baseline="25000">
                <a:solidFill>
                  <a:schemeClr val="accent1">
                    <a:hueOff val="90061"/>
                    <a:satOff val="74369"/>
                    <a:lumOff val="-30980"/>
                  </a:schemeClr>
                </a:solidFill>
              </a:defRPr>
            </a:lvl1pPr>
          </a:lstStyle>
          <a:p>
            <a:r>
              <a:rPr sz="1600" dirty="0">
                <a:latin typeface="Salesforce Sans Light"/>
                <a:cs typeface="Salesforce Sans Light"/>
              </a:rPr>
              <a:t>Follow up faster in context</a:t>
            </a:r>
          </a:p>
        </p:txBody>
      </p:sp>
      <p:sp>
        <p:nvSpPr>
          <p:cNvPr id="1070" name="Shape 1070"/>
          <p:cNvSpPr/>
          <p:nvPr/>
        </p:nvSpPr>
        <p:spPr>
          <a:xfrm>
            <a:off x="7873665" y="3240988"/>
            <a:ext cx="3303984" cy="1"/>
          </a:xfrm>
          <a:prstGeom prst="line">
            <a:avLst/>
          </a:prstGeom>
          <a:ln w="25400">
            <a:solidFill>
              <a:schemeClr val="accent1">
                <a:lumMod val="50000"/>
              </a:schemeClr>
            </a:solidFill>
            <a:miter lim="400000"/>
          </a:ln>
        </p:spPr>
        <p:txBody>
          <a:bodyPr lIns="35711" tIns="35711" rIns="35711" bIns="35711" anchor="ctr"/>
          <a:lstStyle/>
          <a:p>
            <a:endParaRPr>
              <a:latin typeface="Salesforce Sans Light"/>
              <a:cs typeface="Salesforce Sans Light"/>
            </a:endParaRPr>
          </a:p>
        </p:txBody>
      </p:sp>
      <p:sp>
        <p:nvSpPr>
          <p:cNvPr id="1071" name="Shape 1071"/>
          <p:cNvSpPr/>
          <p:nvPr/>
        </p:nvSpPr>
        <p:spPr>
          <a:xfrm>
            <a:off x="7827144" y="3202888"/>
            <a:ext cx="73354" cy="76201"/>
          </a:xfrm>
          <a:prstGeom prst="ellipse">
            <a:avLst/>
          </a:prstGeom>
          <a:solidFill>
            <a:schemeClr val="accent1">
              <a:lumMod val="50000"/>
            </a:schemeClr>
          </a:solidFill>
          <a:ln w="12700">
            <a:solidFill>
              <a:schemeClr val="accent1">
                <a:lumMod val="50000"/>
              </a:schemeClr>
            </a:solidFill>
            <a:miter lim="400000"/>
          </a:ln>
        </p:spPr>
        <p:txBody>
          <a:bodyPr lIns="38092" tIns="38092" rIns="38092" bIns="38092" anchor="ctr"/>
          <a:lstStyle/>
          <a:p>
            <a:pPr indent="19046"/>
            <a:endParaRPr>
              <a:latin typeface="Salesforce Sans Light"/>
              <a:cs typeface="Salesforce Sans Light"/>
            </a:endParaRPr>
          </a:p>
        </p:txBody>
      </p:sp>
      <p:grpSp>
        <p:nvGrpSpPr>
          <p:cNvPr id="1074" name="Group 1074"/>
          <p:cNvGrpSpPr/>
          <p:nvPr/>
        </p:nvGrpSpPr>
        <p:grpSpPr>
          <a:xfrm>
            <a:off x="8419656" y="1872501"/>
            <a:ext cx="2751644" cy="76201"/>
            <a:chOff x="0" y="0"/>
            <a:chExt cx="5504721" cy="152400"/>
          </a:xfrm>
          <a:solidFill>
            <a:schemeClr val="accent1">
              <a:lumMod val="50000"/>
            </a:schemeClr>
          </a:solidFill>
        </p:grpSpPr>
        <p:sp>
          <p:nvSpPr>
            <p:cNvPr id="1072" name="Shape 1072"/>
            <p:cNvSpPr/>
            <p:nvPr/>
          </p:nvSpPr>
          <p:spPr>
            <a:xfrm>
              <a:off x="0" y="0"/>
              <a:ext cx="152400" cy="152400"/>
            </a:xfrm>
            <a:prstGeom prst="ellipse">
              <a:avLst/>
            </a:prstGeom>
            <a:grpFill/>
            <a:ln w="12700" cap="flat">
              <a:solidFill>
                <a:schemeClr val="accent1">
                  <a:lumMod val="50000"/>
                </a:schemeClr>
              </a:solidFill>
              <a:miter lim="400000"/>
            </a:ln>
            <a:effectLst/>
          </p:spPr>
          <p:txBody>
            <a:bodyPr wrap="square" lIns="76200" tIns="76200" rIns="76200" bIns="76200" numCol="1" anchor="ctr">
              <a:noAutofit/>
            </a:bodyPr>
            <a:lstStyle/>
            <a:p>
              <a:pPr indent="19046"/>
              <a:endParaRPr>
                <a:latin typeface="Salesforce Sans Light"/>
                <a:cs typeface="Salesforce Sans Light"/>
              </a:endParaRPr>
            </a:p>
          </p:txBody>
        </p:sp>
        <p:sp>
          <p:nvSpPr>
            <p:cNvPr id="1073" name="Shape 1073"/>
            <p:cNvSpPr/>
            <p:nvPr/>
          </p:nvSpPr>
          <p:spPr>
            <a:xfrm>
              <a:off x="132422" y="76200"/>
              <a:ext cx="5372300" cy="0"/>
            </a:xfrm>
            <a:prstGeom prst="line">
              <a:avLst/>
            </a:prstGeom>
            <a:grpFill/>
            <a:ln w="25400" cap="flat">
              <a:solidFill>
                <a:schemeClr val="accent1">
                  <a:lumMod val="50000"/>
                </a:schemeClr>
              </a:solidFill>
              <a:prstDash val="solid"/>
              <a:miter lim="400000"/>
            </a:ln>
            <a:effectLst/>
          </p:spPr>
          <p:txBody>
            <a:bodyPr wrap="square" lIns="71437" tIns="71437" rIns="71437" bIns="71437" numCol="1" anchor="ctr">
              <a:noAutofit/>
            </a:bodyPr>
            <a:lstStyle/>
            <a:p>
              <a:endParaRPr>
                <a:latin typeface="Salesforce Sans Light"/>
                <a:cs typeface="Salesforce Sans Light"/>
              </a:endParaRPr>
            </a:p>
          </p:txBody>
        </p:sp>
      </p:grpSp>
    </p:spTree>
    <p:extLst>
      <p:ext uri="{BB962C8B-B14F-4D97-AF65-F5344CB8AC3E}">
        <p14:creationId xmlns:p14="http://schemas.microsoft.com/office/powerpoint/2010/main" val="38877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465"/>
        <p:cNvGrpSpPr/>
        <p:nvPr/>
      </p:nvGrpSpPr>
      <p:grpSpPr>
        <a:xfrm>
          <a:off x="0" y="0"/>
          <a:ext cx="0" cy="0"/>
          <a:chOff x="0" y="0"/>
          <a:chExt cx="0" cy="0"/>
        </a:xfrm>
      </p:grpSpPr>
      <p:sp>
        <p:nvSpPr>
          <p:cNvPr id="5467" name="Shape 5467"/>
          <p:cNvSpPr txBox="1">
            <a:spLocks noGrp="1"/>
          </p:cNvSpPr>
          <p:nvPr>
            <p:ph type="body" sz="quarter" idx="16"/>
          </p:nvPr>
        </p:nvSpPr>
        <p:spPr>
          <a:xfrm>
            <a:off x="571500" y="955386"/>
            <a:ext cx="11046984" cy="338554"/>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accent2"/>
              </a:buClr>
              <a:buSzPts val="2200"/>
              <a:buFont typeface="Arial"/>
              <a:buNone/>
            </a:pPr>
            <a:r>
              <a:rPr lang="en-US" dirty="0"/>
              <a:t>Business users and developers can prototype and build together</a:t>
            </a:r>
            <a:endParaRPr sz="2200" b="0" i="0" u="none" strike="noStrike" cap="none" dirty="0">
              <a:solidFill>
                <a:schemeClr val="accent2"/>
              </a:solidFill>
              <a:latin typeface="Arial"/>
              <a:ea typeface="Arial"/>
              <a:cs typeface="Arial"/>
              <a:sym typeface="Arial"/>
            </a:endParaRPr>
          </a:p>
        </p:txBody>
      </p:sp>
      <p:sp>
        <p:nvSpPr>
          <p:cNvPr id="5466" name="Shape 5466"/>
          <p:cNvSpPr txBox="1">
            <a:spLocks noGrp="1"/>
          </p:cNvSpPr>
          <p:nvPr>
            <p:ph type="title"/>
          </p:nvPr>
        </p:nvSpPr>
        <p:spPr>
          <a:xfrm>
            <a:off x="571500" y="154226"/>
            <a:ext cx="11045952" cy="748866"/>
          </a:xfrm>
          <a:prstGeom prst="rect">
            <a:avLst/>
          </a:prstGeom>
          <a:noFill/>
          <a:ln>
            <a:noFill/>
          </a:ln>
        </p:spPr>
        <p:txBody>
          <a:bodyPr spcFirstLastPara="1" wrap="square" lIns="0" tIns="0" rIns="0" bIns="0" anchor="b" anchorCtr="0">
            <a:noAutofit/>
          </a:bodyPr>
          <a:lstStyle/>
          <a:p>
            <a:pPr marL="0" lvl="0" indent="0" rtl="0">
              <a:spcBef>
                <a:spcPts val="0"/>
              </a:spcBef>
              <a:spcAft>
                <a:spcPts val="0"/>
              </a:spcAft>
              <a:buClr>
                <a:srgbClr val="000000"/>
              </a:buClr>
              <a:buSzPts val="1100"/>
              <a:buFont typeface="Arial"/>
              <a:buNone/>
            </a:pPr>
            <a:r>
              <a:rPr lang="en-US" dirty="0">
                <a:solidFill>
                  <a:schemeClr val="tx1"/>
                </a:solidFill>
              </a:rPr>
              <a:t>Lightning Platform: Empower Everyone to Build Apps</a:t>
            </a:r>
            <a:endParaRPr dirty="0">
              <a:solidFill>
                <a:schemeClr val="tx1"/>
              </a:solidFill>
            </a:endParaRPr>
          </a:p>
        </p:txBody>
      </p:sp>
      <p:sp>
        <p:nvSpPr>
          <p:cNvPr id="5468" name="Shape 5468"/>
          <p:cNvSpPr/>
          <p:nvPr/>
        </p:nvSpPr>
        <p:spPr>
          <a:xfrm rot="157886">
            <a:off x="321508" y="1805795"/>
            <a:ext cx="4982199" cy="3158008"/>
          </a:xfrm>
          <a:custGeom>
            <a:avLst/>
            <a:gdLst/>
            <a:ahLst/>
            <a:cxnLst/>
            <a:rect l="0" t="0" r="0" b="0"/>
            <a:pathLst>
              <a:path w="120000" h="120000" extrusionOk="0">
                <a:moveTo>
                  <a:pt x="116606" y="111467"/>
                </a:moveTo>
                <a:cubicBezTo>
                  <a:pt x="117726" y="104857"/>
                  <a:pt x="118595" y="98131"/>
                  <a:pt x="119219" y="91338"/>
                </a:cubicBezTo>
                <a:cubicBezTo>
                  <a:pt x="119977" y="83127"/>
                  <a:pt x="120312" y="75134"/>
                  <a:pt x="119643" y="67340"/>
                </a:cubicBezTo>
                <a:cubicBezTo>
                  <a:pt x="118952" y="59374"/>
                  <a:pt x="117241" y="51653"/>
                  <a:pt x="114605" y="44259"/>
                </a:cubicBezTo>
                <a:cubicBezTo>
                  <a:pt x="111646" y="35954"/>
                  <a:pt x="107511" y="27883"/>
                  <a:pt x="101916" y="20851"/>
                </a:cubicBezTo>
                <a:cubicBezTo>
                  <a:pt x="96226" y="13708"/>
                  <a:pt x="89522" y="8377"/>
                  <a:pt x="82316" y="4925"/>
                </a:cubicBezTo>
                <a:cubicBezTo>
                  <a:pt x="75127" y="1484"/>
                  <a:pt x="67464" y="-72"/>
                  <a:pt x="59802" y="0"/>
                </a:cubicBezTo>
                <a:cubicBezTo>
                  <a:pt x="52156" y="72"/>
                  <a:pt x="44510" y="1762"/>
                  <a:pt x="37293" y="4925"/>
                </a:cubicBezTo>
                <a:cubicBezTo>
                  <a:pt x="30071" y="8093"/>
                  <a:pt x="23233" y="12791"/>
                  <a:pt x="17498" y="19728"/>
                </a:cubicBezTo>
                <a:cubicBezTo>
                  <a:pt x="12081" y="26276"/>
                  <a:pt x="8136" y="34053"/>
                  <a:pt x="5271" y="42003"/>
                </a:cubicBezTo>
                <a:cubicBezTo>
                  <a:pt x="2530" y="49602"/>
                  <a:pt x="769" y="57584"/>
                  <a:pt x="217" y="65839"/>
                </a:cubicBezTo>
                <a:cubicBezTo>
                  <a:pt x="-61" y="70019"/>
                  <a:pt x="-27" y="74239"/>
                  <a:pt x="83" y="78519"/>
                </a:cubicBezTo>
                <a:cubicBezTo>
                  <a:pt x="206" y="83283"/>
                  <a:pt x="417" y="88119"/>
                  <a:pt x="791" y="93011"/>
                </a:cubicBezTo>
                <a:cubicBezTo>
                  <a:pt x="1476" y="102061"/>
                  <a:pt x="2686" y="111127"/>
                  <a:pt x="4424" y="119999"/>
                </a:cubicBezTo>
              </a:path>
            </a:pathLst>
          </a:custGeom>
          <a:gradFill>
            <a:gsLst>
              <a:gs pos="0">
                <a:srgbClr val="FFFFFF"/>
              </a:gs>
              <a:gs pos="32780">
                <a:srgbClr val="81A0C6">
                  <a:alpha val="72941"/>
                </a:srgbClr>
              </a:gs>
              <a:gs pos="47550">
                <a:srgbClr val="03428D">
                  <a:alpha val="45882"/>
                </a:srgbClr>
              </a:gs>
              <a:gs pos="100000">
                <a:srgbClr val="03428D">
                  <a:alpha val="45882"/>
                </a:srgbClr>
              </a:gs>
            </a:gsLst>
            <a:path path="circle">
              <a:fillToRect r="100000" b="100000"/>
            </a:path>
            <a:tileRect l="-100000" t="-100000"/>
          </a:gradFill>
          <a:ln w="63500" cap="flat" cmpd="sng">
            <a:solidFill>
              <a:srgbClr val="FFFFFF"/>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ctr" rtl="0">
              <a:lnSpc>
                <a:spcPct val="90000"/>
              </a:lnSpc>
              <a:spcBef>
                <a:spcPts val="0"/>
              </a:spcBef>
              <a:spcAft>
                <a:spcPts val="0"/>
              </a:spcAft>
              <a:buClr>
                <a:srgbClr val="FFFFFF"/>
              </a:buClr>
              <a:buSzPts val="1800"/>
              <a:buFont typeface="Arial"/>
              <a:buNone/>
            </a:pPr>
            <a:endParaRPr sz="1800" b="0" i="0" u="none" strike="noStrike" cap="none">
              <a:solidFill>
                <a:srgbClr val="205CA0"/>
              </a:solidFill>
              <a:latin typeface="Arial"/>
              <a:ea typeface="Arial"/>
              <a:cs typeface="Arial"/>
              <a:sym typeface="Arial"/>
            </a:endParaRPr>
          </a:p>
        </p:txBody>
      </p:sp>
      <p:sp>
        <p:nvSpPr>
          <p:cNvPr id="5471" name="Shape 5471"/>
          <p:cNvSpPr txBox="1"/>
          <p:nvPr/>
        </p:nvSpPr>
        <p:spPr>
          <a:xfrm>
            <a:off x="631245" y="3687252"/>
            <a:ext cx="1382902" cy="363762"/>
          </a:xfrm>
          <a:prstGeom prst="rect">
            <a:avLst/>
          </a:prstGeom>
          <a:noFill/>
          <a:ln>
            <a:noFill/>
          </a:ln>
        </p:spPr>
        <p:txBody>
          <a:bodyPr spcFirstLastPara="1" wrap="square" lIns="35675" tIns="35675" rIns="35675" bIns="35675" anchor="ctr" anchorCtr="0">
            <a:noAutofit/>
          </a:bodyPr>
          <a:lstStyle/>
          <a:p>
            <a:pPr marL="0" marR="0" lvl="0" indent="0" algn="ctr" rtl="0">
              <a:lnSpc>
                <a:spcPct val="90000"/>
              </a:lnSpc>
              <a:spcBef>
                <a:spcPts val="0"/>
              </a:spcBef>
              <a:spcAft>
                <a:spcPts val="0"/>
              </a:spcAft>
              <a:buClr>
                <a:srgbClr val="FFFFFF"/>
              </a:buClr>
              <a:buSzPts val="1300"/>
              <a:buFont typeface="Arial"/>
              <a:buNone/>
            </a:pPr>
            <a:r>
              <a:rPr lang="en-US" b="1" i="0" u="none" strike="noStrike" cap="none" dirty="0">
                <a:solidFill>
                  <a:srgbClr val="FFFFFF"/>
                </a:solidFill>
                <a:latin typeface="Salesforce Sans"/>
                <a:ea typeface="Arial"/>
                <a:cs typeface="Salesforce Sans"/>
                <a:sym typeface="Arial"/>
              </a:rPr>
              <a:t>NO-CODE</a:t>
            </a:r>
            <a:endParaRPr dirty="0">
              <a:latin typeface="Salesforce Sans"/>
              <a:cs typeface="Salesforce Sans"/>
            </a:endParaRPr>
          </a:p>
        </p:txBody>
      </p:sp>
      <p:pic>
        <p:nvPicPr>
          <p:cNvPr id="5472" name="Shape 5472" descr="gR1P456wySSoAL7SEdrHYWh6cTVKkJZs9N0mI-ok5QZv5-I9wKYESk_Bpg6r_gTUaep6URkJUDNrcMGJS-ymLQAMpGuA93P1ov7OaBBv-vI5mZ1ANHA-EfAgKDMqJyhtJR7GcJTlwWg.png"/>
          <p:cNvPicPr preferRelativeResize="0"/>
          <p:nvPr/>
        </p:nvPicPr>
        <p:blipFill rotWithShape="1">
          <a:blip r:embed="rId3">
            <a:alphaModFix/>
          </a:blip>
          <a:srcRect/>
          <a:stretch/>
        </p:blipFill>
        <p:spPr>
          <a:xfrm>
            <a:off x="527055" y="4221536"/>
            <a:ext cx="1591283" cy="1106372"/>
          </a:xfrm>
          <a:prstGeom prst="rect">
            <a:avLst/>
          </a:prstGeom>
          <a:noFill/>
          <a:ln>
            <a:noFill/>
          </a:ln>
        </p:spPr>
      </p:pic>
      <p:pic>
        <p:nvPicPr>
          <p:cNvPr id="5473" name="Shape 5473" descr="Group"/>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229551" y="4152046"/>
            <a:ext cx="2064889" cy="1235081"/>
          </a:xfrm>
          <a:prstGeom prst="rect">
            <a:avLst/>
          </a:prstGeom>
          <a:noFill/>
          <a:ln>
            <a:noFill/>
          </a:ln>
          <a:effectLst>
            <a:outerShdw blurRad="495300" rotWithShape="0">
              <a:srgbClr val="000000">
                <a:alpha val="80000"/>
              </a:srgbClr>
            </a:outerShdw>
          </a:effectLst>
        </p:spPr>
      </p:pic>
      <p:grpSp>
        <p:nvGrpSpPr>
          <p:cNvPr id="5474" name="Shape 5474"/>
          <p:cNvGrpSpPr/>
          <p:nvPr/>
        </p:nvGrpSpPr>
        <p:grpSpPr>
          <a:xfrm>
            <a:off x="3545028" y="4060374"/>
            <a:ext cx="2064823" cy="1307542"/>
            <a:chOff x="0" y="0"/>
            <a:chExt cx="6159500" cy="2874994"/>
          </a:xfrm>
        </p:grpSpPr>
        <p:pic>
          <p:nvPicPr>
            <p:cNvPr id="5475" name="Shape 5475" descr="nqok-32vTcVp_MQZXWBnp-F5BFHs33wKdw-_X1WXHlJ2eG67gXr3aCl5OrIRurf2kmwmJSp8E0hIPoGLSAbzl4wzp06yw3aUerH0p4H6QIyXt48kYRUQeeZ8okP4FeMAoTgcZ7cgyj0.pn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583897" y="97285"/>
              <a:ext cx="4991707" cy="2524055"/>
            </a:xfrm>
            <a:prstGeom prst="rect">
              <a:avLst/>
            </a:prstGeom>
            <a:noFill/>
            <a:ln>
              <a:noFill/>
            </a:ln>
          </p:spPr>
        </p:pic>
        <p:pic>
          <p:nvPicPr>
            <p:cNvPr id="5476" name="Shape 5476" descr="Group"/>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0" y="0"/>
              <a:ext cx="6159500" cy="2874994"/>
            </a:xfrm>
            <a:prstGeom prst="rect">
              <a:avLst/>
            </a:prstGeom>
            <a:noFill/>
            <a:ln>
              <a:noFill/>
            </a:ln>
            <a:effectLst>
              <a:outerShdw blurRad="495300" rotWithShape="0">
                <a:srgbClr val="000000">
                  <a:alpha val="80000"/>
                </a:srgbClr>
              </a:outerShdw>
            </a:effectLst>
          </p:spPr>
        </p:pic>
      </p:grpSp>
      <p:sp>
        <p:nvSpPr>
          <p:cNvPr id="5477" name="Shape 5477"/>
          <p:cNvSpPr txBox="1"/>
          <p:nvPr/>
        </p:nvSpPr>
        <p:spPr>
          <a:xfrm>
            <a:off x="4098852" y="3654086"/>
            <a:ext cx="837259" cy="363762"/>
          </a:xfrm>
          <a:prstGeom prst="rect">
            <a:avLst/>
          </a:prstGeom>
          <a:noFill/>
          <a:ln>
            <a:noFill/>
          </a:ln>
        </p:spPr>
        <p:txBody>
          <a:bodyPr spcFirstLastPara="1" wrap="square" lIns="35675" tIns="35675" rIns="35675" bIns="35675" anchor="ctr" anchorCtr="0">
            <a:noAutofit/>
          </a:bodyPr>
          <a:lstStyle/>
          <a:p>
            <a:pPr marL="0" marR="0" lvl="0" indent="0" algn="ctr" rtl="0">
              <a:lnSpc>
                <a:spcPct val="90000"/>
              </a:lnSpc>
              <a:spcBef>
                <a:spcPts val="0"/>
              </a:spcBef>
              <a:spcAft>
                <a:spcPts val="0"/>
              </a:spcAft>
              <a:buClr>
                <a:srgbClr val="FFFFFF"/>
              </a:buClr>
              <a:buSzPts val="1300"/>
              <a:buFont typeface="Arial"/>
              <a:buNone/>
            </a:pPr>
            <a:r>
              <a:rPr lang="en-US" b="1" i="0" u="none" strike="noStrike" cap="none" dirty="0">
                <a:solidFill>
                  <a:srgbClr val="FFFFFF"/>
                </a:solidFill>
                <a:latin typeface="Salesforce Sans"/>
                <a:ea typeface="Arial"/>
                <a:cs typeface="Salesforce Sans"/>
                <a:sym typeface="Arial"/>
              </a:rPr>
              <a:t>CODE</a:t>
            </a:r>
            <a:endParaRPr dirty="0">
              <a:latin typeface="Salesforce Sans"/>
              <a:cs typeface="Salesforce Sans"/>
            </a:endParaRPr>
          </a:p>
        </p:txBody>
      </p:sp>
      <p:sp>
        <p:nvSpPr>
          <p:cNvPr id="5478" name="Shape 5478"/>
          <p:cNvSpPr txBox="1"/>
          <p:nvPr/>
        </p:nvSpPr>
        <p:spPr>
          <a:xfrm>
            <a:off x="229551" y="5720816"/>
            <a:ext cx="2019546" cy="354335"/>
          </a:xfrm>
          <a:prstGeom prst="rect">
            <a:avLst/>
          </a:prstGeom>
          <a:noFill/>
          <a:ln>
            <a:noFill/>
          </a:ln>
        </p:spPr>
        <p:txBody>
          <a:bodyPr spcFirstLastPara="1" wrap="square" lIns="35675" tIns="35675" rIns="35675" bIns="35675" anchor="ctr" anchorCtr="0">
            <a:noAutofit/>
          </a:bodyPr>
          <a:lstStyle/>
          <a:p>
            <a:pPr marL="0" marR="0" lvl="0" indent="0" algn="ctr" rtl="0">
              <a:lnSpc>
                <a:spcPct val="90000"/>
              </a:lnSpc>
              <a:spcBef>
                <a:spcPts val="0"/>
              </a:spcBef>
              <a:spcAft>
                <a:spcPts val="0"/>
              </a:spcAft>
              <a:buClr>
                <a:srgbClr val="6C6A6F"/>
              </a:buClr>
              <a:buSzPts val="1300"/>
              <a:buFont typeface="Arial"/>
              <a:buNone/>
            </a:pPr>
            <a:r>
              <a:rPr lang="en-US" b="1" i="0" u="none" strike="noStrike" cap="none" dirty="0">
                <a:solidFill>
                  <a:srgbClr val="FFFFFF"/>
                </a:solidFill>
                <a:latin typeface="Salesforce Sans"/>
                <a:ea typeface="Arial"/>
                <a:cs typeface="Salesforce Sans"/>
                <a:sym typeface="Arial"/>
              </a:rPr>
              <a:t>BUSINESS USERS</a:t>
            </a:r>
            <a:endParaRPr dirty="0">
              <a:solidFill>
                <a:srgbClr val="FFFFFF"/>
              </a:solidFill>
              <a:latin typeface="Salesforce Sans"/>
              <a:cs typeface="Salesforce Sans"/>
            </a:endParaRPr>
          </a:p>
        </p:txBody>
      </p:sp>
      <p:sp>
        <p:nvSpPr>
          <p:cNvPr id="5479" name="Shape 5479"/>
          <p:cNvSpPr txBox="1"/>
          <p:nvPr/>
        </p:nvSpPr>
        <p:spPr>
          <a:xfrm>
            <a:off x="3740765" y="5759073"/>
            <a:ext cx="1700331" cy="249224"/>
          </a:xfrm>
          <a:prstGeom prst="rect">
            <a:avLst/>
          </a:prstGeom>
          <a:noFill/>
          <a:ln>
            <a:noFill/>
          </a:ln>
        </p:spPr>
        <p:txBody>
          <a:bodyPr spcFirstLastPara="1" wrap="square" lIns="35675" tIns="35675" rIns="35675" bIns="35675" anchor="ctr" anchorCtr="0">
            <a:noAutofit/>
          </a:bodyPr>
          <a:lstStyle/>
          <a:p>
            <a:pPr marL="0" marR="0" lvl="0" indent="0" algn="ctr" rtl="0">
              <a:lnSpc>
                <a:spcPct val="90000"/>
              </a:lnSpc>
              <a:spcBef>
                <a:spcPts val="0"/>
              </a:spcBef>
              <a:spcAft>
                <a:spcPts val="0"/>
              </a:spcAft>
              <a:buClr>
                <a:srgbClr val="6C6A6F"/>
              </a:buClr>
              <a:buSzPts val="1300"/>
              <a:buFont typeface="Arial"/>
              <a:buNone/>
            </a:pPr>
            <a:r>
              <a:rPr lang="en-US" b="1" i="0" u="none" strike="noStrike" cap="none" dirty="0">
                <a:solidFill>
                  <a:srgbClr val="FFFFFF"/>
                </a:solidFill>
                <a:latin typeface="Salesforce Sans"/>
                <a:ea typeface="Arial"/>
                <a:cs typeface="Salesforce Sans"/>
                <a:sym typeface="Arial"/>
              </a:rPr>
              <a:t>DEVELOPERS</a:t>
            </a:r>
            <a:endParaRPr dirty="0">
              <a:solidFill>
                <a:srgbClr val="FFFFFF"/>
              </a:solidFill>
              <a:latin typeface="Salesforce Sans"/>
              <a:cs typeface="Salesforce Sans"/>
            </a:endParaRPr>
          </a:p>
        </p:txBody>
      </p:sp>
      <p:sp>
        <p:nvSpPr>
          <p:cNvPr id="5480" name="Shape 5480"/>
          <p:cNvSpPr txBox="1"/>
          <p:nvPr/>
        </p:nvSpPr>
        <p:spPr>
          <a:xfrm>
            <a:off x="1950330" y="2144715"/>
            <a:ext cx="1615284" cy="363762"/>
          </a:xfrm>
          <a:prstGeom prst="rect">
            <a:avLst/>
          </a:prstGeom>
          <a:noFill/>
          <a:ln>
            <a:noFill/>
          </a:ln>
        </p:spPr>
        <p:txBody>
          <a:bodyPr spcFirstLastPara="1" wrap="square" lIns="35675" tIns="35675" rIns="35675" bIns="35675" anchor="ctr" anchorCtr="0">
            <a:noAutofit/>
          </a:bodyPr>
          <a:lstStyle/>
          <a:p>
            <a:pPr marL="0" marR="0" lvl="0" indent="0" algn="ctr" rtl="0">
              <a:lnSpc>
                <a:spcPct val="90000"/>
              </a:lnSpc>
              <a:spcBef>
                <a:spcPts val="0"/>
              </a:spcBef>
              <a:spcAft>
                <a:spcPts val="0"/>
              </a:spcAft>
              <a:buClr>
                <a:srgbClr val="FFFFFF"/>
              </a:buClr>
              <a:buSzPts val="1300"/>
              <a:buFont typeface="Arial"/>
              <a:buNone/>
            </a:pPr>
            <a:r>
              <a:rPr lang="en-US" b="1" i="0" u="none" strike="noStrike" cap="none" dirty="0">
                <a:solidFill>
                  <a:srgbClr val="FFFFFF"/>
                </a:solidFill>
                <a:latin typeface="Salesforce Sans"/>
                <a:ea typeface="Arial"/>
                <a:cs typeface="Salesforce Sans"/>
                <a:sym typeface="Arial"/>
              </a:rPr>
              <a:t>LOW-CODE</a:t>
            </a:r>
            <a:endParaRPr dirty="0">
              <a:latin typeface="Salesforce Sans"/>
              <a:cs typeface="Salesforce Sans"/>
            </a:endParaRPr>
          </a:p>
        </p:txBody>
      </p:sp>
      <p:pic>
        <p:nvPicPr>
          <p:cNvPr id="5483" name="Shape 5483" descr="Image"/>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960093" y="1882070"/>
            <a:ext cx="1531620" cy="1380859"/>
          </a:xfrm>
          <a:prstGeom prst="rect">
            <a:avLst/>
          </a:prstGeom>
          <a:noFill/>
          <a:ln>
            <a:noFill/>
          </a:ln>
          <a:effectLst>
            <a:outerShdw blurRad="101600" dist="25400" dir="5400000" rotWithShape="0">
              <a:srgbClr val="000000">
                <a:alpha val="34510"/>
              </a:srgbClr>
            </a:outerShdw>
          </a:effectLst>
        </p:spPr>
      </p:pic>
      <p:grpSp>
        <p:nvGrpSpPr>
          <p:cNvPr id="5484" name="Shape 5484"/>
          <p:cNvGrpSpPr/>
          <p:nvPr/>
        </p:nvGrpSpPr>
        <p:grpSpPr>
          <a:xfrm>
            <a:off x="1787102" y="4737457"/>
            <a:ext cx="529428" cy="808037"/>
            <a:chOff x="0" y="0"/>
            <a:chExt cx="2271558" cy="4147309"/>
          </a:xfrm>
        </p:grpSpPr>
        <p:grpSp>
          <p:nvGrpSpPr>
            <p:cNvPr id="5485" name="Shape 5485"/>
            <p:cNvGrpSpPr/>
            <p:nvPr/>
          </p:nvGrpSpPr>
          <p:grpSpPr>
            <a:xfrm>
              <a:off x="302000" y="0"/>
              <a:ext cx="1969558" cy="4052590"/>
              <a:chOff x="0" y="0"/>
              <a:chExt cx="1969558" cy="4052590"/>
            </a:xfrm>
          </p:grpSpPr>
          <p:pic>
            <p:nvPicPr>
              <p:cNvPr id="5486" name="Shape 5486" descr="Oppty Insights Larger.png"/>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109820" y="481728"/>
                <a:ext cx="1750076" cy="3202381"/>
              </a:xfrm>
              <a:prstGeom prst="rect">
                <a:avLst/>
              </a:prstGeom>
              <a:noFill/>
              <a:ln>
                <a:noFill/>
              </a:ln>
            </p:spPr>
          </p:pic>
          <p:pic>
            <p:nvPicPr>
              <p:cNvPr id="5487" name="Shape 5487" descr="iPhone_6_White_Cutout_Stroke_v2.png"/>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0" y="0"/>
                <a:ext cx="1969558" cy="4052590"/>
              </a:xfrm>
              <a:prstGeom prst="rect">
                <a:avLst/>
              </a:prstGeom>
              <a:noFill/>
              <a:ln>
                <a:noFill/>
              </a:ln>
              <a:effectLst>
                <a:outerShdw blurRad="355600" rotWithShape="0">
                  <a:srgbClr val="000000">
                    <a:alpha val="74900"/>
                  </a:srgbClr>
                </a:outerShdw>
              </a:effectLst>
            </p:spPr>
          </p:pic>
        </p:grpSp>
        <p:pic>
          <p:nvPicPr>
            <p:cNvPr id="5488" name="Shape 5488" descr="MySalesforce1 App Icon.png"/>
            <p:cNvPicPr preferRelativeResize="0"/>
            <p:nvPr/>
          </p:nvPicPr>
          <p:blipFill rotWithShape="1">
            <a:blip r:embed="rId10" cstate="print">
              <a:alphaModFix/>
              <a:extLst>
                <a:ext uri="{28A0092B-C50C-407E-A947-70E740481C1C}">
                  <a14:useLocalDpi xmlns:a14="http://schemas.microsoft.com/office/drawing/2010/main"/>
                </a:ext>
              </a:extLst>
            </a:blip>
            <a:srcRect/>
            <a:stretch/>
          </p:blipFill>
          <p:spPr>
            <a:xfrm>
              <a:off x="0" y="3446964"/>
              <a:ext cx="700345" cy="700345"/>
            </a:xfrm>
            <a:prstGeom prst="rect">
              <a:avLst/>
            </a:prstGeom>
            <a:noFill/>
            <a:ln>
              <a:noFill/>
            </a:ln>
          </p:spPr>
        </p:pic>
      </p:grpSp>
      <p:pic>
        <p:nvPicPr>
          <p:cNvPr id="5489" name="Shape 5489"/>
          <p:cNvPicPr preferRelativeResize="0"/>
          <p:nvPr/>
        </p:nvPicPr>
        <p:blipFill>
          <a:blip r:embed="rId11" cstate="print">
            <a:alphaModFix/>
            <a:extLst>
              <a:ext uri="{28A0092B-C50C-407E-A947-70E740481C1C}">
                <a14:useLocalDpi xmlns:a14="http://schemas.microsoft.com/office/drawing/2010/main"/>
              </a:ext>
            </a:extLst>
          </a:blip>
          <a:stretch>
            <a:fillRect/>
          </a:stretch>
        </p:blipFill>
        <p:spPr>
          <a:xfrm>
            <a:off x="10972800" y="411480"/>
            <a:ext cx="822960" cy="822960"/>
          </a:xfrm>
          <a:prstGeom prst="rect">
            <a:avLst/>
          </a:prstGeom>
          <a:noFill/>
          <a:ln>
            <a:noFill/>
          </a:ln>
        </p:spPr>
      </p:pic>
      <p:pic>
        <p:nvPicPr>
          <p:cNvPr id="82" name="Picture 81" descr="Account Record Home Wire Frame.png">
            <a:extLst>
              <a:ext uri="{FF2B5EF4-FFF2-40B4-BE49-F238E27FC236}">
                <a16:creationId xmlns:a16="http://schemas.microsoft.com/office/drawing/2014/main" id="{D058C49F-BA8B-DC40-8840-A43568CA013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1419"/>
          <a:stretch/>
        </p:blipFill>
        <p:spPr>
          <a:xfrm>
            <a:off x="7672991" y="3764397"/>
            <a:ext cx="3858535" cy="2229814"/>
          </a:xfrm>
          <a:prstGeom prst="rect">
            <a:avLst/>
          </a:prstGeom>
        </p:spPr>
      </p:pic>
      <p:pic>
        <p:nvPicPr>
          <p:cNvPr id="83" name="Shape 1834">
            <a:extLst>
              <a:ext uri="{FF2B5EF4-FFF2-40B4-BE49-F238E27FC236}">
                <a16:creationId xmlns:a16="http://schemas.microsoft.com/office/drawing/2014/main" id="{56AD0C82-DA6A-154B-A2E3-56551305EE19}"/>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7501502" y="3458149"/>
            <a:ext cx="4286822" cy="3163631"/>
          </a:xfrm>
          <a:prstGeom prst="rect">
            <a:avLst/>
          </a:prstGeom>
          <a:noFill/>
          <a:ln>
            <a:noFill/>
          </a:ln>
        </p:spPr>
      </p:pic>
      <p:pic>
        <p:nvPicPr>
          <p:cNvPr id="84" name="Picture 83" descr="Map Partner Component.png">
            <a:extLst>
              <a:ext uri="{FF2B5EF4-FFF2-40B4-BE49-F238E27FC236}">
                <a16:creationId xmlns:a16="http://schemas.microsoft.com/office/drawing/2014/main" id="{DC38E2A4-F98D-FF4B-A220-80F065A7BA98}"/>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804998" y="5549271"/>
            <a:ext cx="891686" cy="853930"/>
          </a:xfrm>
          <a:prstGeom prst="rect">
            <a:avLst/>
          </a:prstGeom>
          <a:effectLst>
            <a:outerShdw blurRad="304800" dist="76200" dir="18900000" algn="bl" rotWithShape="0">
              <a:prstClr val="black">
                <a:alpha val="30000"/>
              </a:prstClr>
            </a:outerShdw>
          </a:effectLst>
        </p:spPr>
      </p:pic>
      <p:pic>
        <p:nvPicPr>
          <p:cNvPr id="85" name="Picture 84" descr="Video Partner Component.png">
            <a:extLst>
              <a:ext uri="{FF2B5EF4-FFF2-40B4-BE49-F238E27FC236}">
                <a16:creationId xmlns:a16="http://schemas.microsoft.com/office/drawing/2014/main" id="{3A7CBC4F-CCD8-D545-80CC-5C0674EC2D17}"/>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8991073" y="4718120"/>
            <a:ext cx="2087380" cy="1068757"/>
          </a:xfrm>
          <a:prstGeom prst="rect">
            <a:avLst/>
          </a:prstGeom>
          <a:effectLst>
            <a:outerShdw blurRad="177800" dist="63500" dir="5400000" algn="t" rotWithShape="0">
              <a:prstClr val="black">
                <a:alpha val="30000"/>
              </a:prstClr>
            </a:outerShdw>
          </a:effectLst>
        </p:spPr>
      </p:pic>
      <p:pic>
        <p:nvPicPr>
          <p:cNvPr id="86" name="Shape 5669">
            <a:extLst>
              <a:ext uri="{FF2B5EF4-FFF2-40B4-BE49-F238E27FC236}">
                <a16:creationId xmlns:a16="http://schemas.microsoft.com/office/drawing/2014/main" id="{7992B7DE-2716-A74D-BEA3-1C3ADC3D55BB}"/>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10228923" y="5317358"/>
            <a:ext cx="1215694" cy="846335"/>
          </a:xfrm>
          <a:prstGeom prst="rect">
            <a:avLst/>
          </a:prstGeom>
          <a:noFill/>
          <a:ln>
            <a:noFill/>
          </a:ln>
          <a:effectLst>
            <a:outerShdw blurRad="254000" dist="50800" dir="13500000" algn="br" rotWithShape="0">
              <a:prstClr val="black">
                <a:alpha val="40000"/>
              </a:prstClr>
            </a:outerShdw>
          </a:effectLst>
        </p:spPr>
      </p:pic>
      <p:grpSp>
        <p:nvGrpSpPr>
          <p:cNvPr id="87" name="Group 86">
            <a:extLst>
              <a:ext uri="{FF2B5EF4-FFF2-40B4-BE49-F238E27FC236}">
                <a16:creationId xmlns:a16="http://schemas.microsoft.com/office/drawing/2014/main" id="{00719E80-BEEF-554C-8A1D-4176547DAB1C}"/>
              </a:ext>
            </a:extLst>
          </p:cNvPr>
          <p:cNvGrpSpPr/>
          <p:nvPr/>
        </p:nvGrpSpPr>
        <p:grpSpPr>
          <a:xfrm>
            <a:off x="7909268" y="5365387"/>
            <a:ext cx="1567223" cy="800028"/>
            <a:chOff x="4484770" y="5383643"/>
            <a:chExt cx="1778372" cy="869313"/>
          </a:xfrm>
        </p:grpSpPr>
        <p:pic>
          <p:nvPicPr>
            <p:cNvPr id="88" name="Shape 5670">
              <a:extLst>
                <a:ext uri="{FF2B5EF4-FFF2-40B4-BE49-F238E27FC236}">
                  <a16:creationId xmlns:a16="http://schemas.microsoft.com/office/drawing/2014/main" id="{3185EB21-F231-274F-AC2A-DE28D554F03E}"/>
                </a:ext>
              </a:extLst>
            </p:cNvPr>
            <p:cNvPicPr preferRelativeResize="0"/>
            <p:nvPr/>
          </p:nvPicPr>
          <p:blipFill rotWithShape="1">
            <a:blip r:embed="rId17" cstate="print">
              <a:alphaModFix/>
              <a:extLst>
                <a:ext uri="{28A0092B-C50C-407E-A947-70E740481C1C}">
                  <a14:useLocalDpi xmlns:a14="http://schemas.microsoft.com/office/drawing/2010/main"/>
                </a:ext>
              </a:extLst>
            </a:blip>
            <a:srcRect/>
            <a:stretch/>
          </p:blipFill>
          <p:spPr>
            <a:xfrm>
              <a:off x="4594997" y="5434303"/>
              <a:ext cx="1668145" cy="818653"/>
            </a:xfrm>
            <a:prstGeom prst="rect">
              <a:avLst/>
            </a:prstGeom>
            <a:noFill/>
            <a:ln>
              <a:noFill/>
            </a:ln>
            <a:effectLst>
              <a:outerShdw blurRad="215900" dist="38100" dir="2700000" algn="tl" rotWithShape="0">
                <a:srgbClr val="000000">
                  <a:alpha val="40000"/>
                </a:srgbClr>
              </a:outerShdw>
            </a:effectLst>
          </p:spPr>
        </p:pic>
        <p:pic>
          <p:nvPicPr>
            <p:cNvPr id="89" name="Picture 88">
              <a:extLst>
                <a:ext uri="{FF2B5EF4-FFF2-40B4-BE49-F238E27FC236}">
                  <a16:creationId xmlns:a16="http://schemas.microsoft.com/office/drawing/2014/main" id="{755572F5-55B6-9642-BCC7-85D23C33DB7E}"/>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4484770" y="5383643"/>
              <a:ext cx="205680" cy="205680"/>
            </a:xfrm>
            <a:prstGeom prst="rect">
              <a:avLst/>
            </a:prstGeom>
          </p:spPr>
        </p:pic>
      </p:grpSp>
      <p:grpSp>
        <p:nvGrpSpPr>
          <p:cNvPr id="90" name="Group 89">
            <a:extLst>
              <a:ext uri="{FF2B5EF4-FFF2-40B4-BE49-F238E27FC236}">
                <a16:creationId xmlns:a16="http://schemas.microsoft.com/office/drawing/2014/main" id="{F6C5A168-C398-B341-B34D-7E572023AC60}"/>
              </a:ext>
            </a:extLst>
          </p:cNvPr>
          <p:cNvGrpSpPr/>
          <p:nvPr/>
        </p:nvGrpSpPr>
        <p:grpSpPr>
          <a:xfrm>
            <a:off x="9291613" y="4419528"/>
            <a:ext cx="2077818" cy="1188877"/>
            <a:chOff x="9734554" y="1877413"/>
            <a:chExt cx="2077818" cy="1188877"/>
          </a:xfrm>
        </p:grpSpPr>
        <p:pic>
          <p:nvPicPr>
            <p:cNvPr id="91" name="Picture 90" descr="Projects Partner Component.png">
              <a:extLst>
                <a:ext uri="{FF2B5EF4-FFF2-40B4-BE49-F238E27FC236}">
                  <a16:creationId xmlns:a16="http://schemas.microsoft.com/office/drawing/2014/main" id="{C17823BA-73AA-1C46-A15E-34A3AE7267BB}"/>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860415" y="2017500"/>
              <a:ext cx="1951957" cy="1048790"/>
            </a:xfrm>
            <a:prstGeom prst="rect">
              <a:avLst/>
            </a:prstGeom>
            <a:effectLst>
              <a:outerShdw blurRad="317500" dist="101600" dir="8100000" algn="tr" rotWithShape="0">
                <a:prstClr val="black">
                  <a:alpha val="30000"/>
                </a:prstClr>
              </a:outerShdw>
            </a:effectLst>
          </p:spPr>
        </p:pic>
        <p:pic>
          <p:nvPicPr>
            <p:cNvPr id="92" name="Picture 91">
              <a:extLst>
                <a:ext uri="{FF2B5EF4-FFF2-40B4-BE49-F238E27FC236}">
                  <a16:creationId xmlns:a16="http://schemas.microsoft.com/office/drawing/2014/main" id="{B4A40E16-C80D-7044-B62C-B846B13FC001}"/>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9734554" y="1877413"/>
              <a:ext cx="251721" cy="251721"/>
            </a:xfrm>
            <a:prstGeom prst="rect">
              <a:avLst/>
            </a:prstGeom>
          </p:spPr>
        </p:pic>
      </p:grpSp>
      <p:grpSp>
        <p:nvGrpSpPr>
          <p:cNvPr id="93" name="Group 92">
            <a:extLst>
              <a:ext uri="{FF2B5EF4-FFF2-40B4-BE49-F238E27FC236}">
                <a16:creationId xmlns:a16="http://schemas.microsoft.com/office/drawing/2014/main" id="{14FF760F-DA93-D24C-8022-7A51231613B5}"/>
              </a:ext>
            </a:extLst>
          </p:cNvPr>
          <p:cNvGrpSpPr/>
          <p:nvPr/>
        </p:nvGrpSpPr>
        <p:grpSpPr>
          <a:xfrm>
            <a:off x="7892330" y="4063161"/>
            <a:ext cx="1085960" cy="1452940"/>
            <a:chOff x="4880494" y="2072107"/>
            <a:chExt cx="1225705" cy="1614490"/>
          </a:xfrm>
        </p:grpSpPr>
        <p:pic>
          <p:nvPicPr>
            <p:cNvPr id="94" name="Picture 93" descr="Jumbotron Partner Component.png">
              <a:extLst>
                <a:ext uri="{FF2B5EF4-FFF2-40B4-BE49-F238E27FC236}">
                  <a16:creationId xmlns:a16="http://schemas.microsoft.com/office/drawing/2014/main" id="{80590DAA-4ADA-FA44-A574-CB7D405BA817}"/>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4930110" y="2155920"/>
              <a:ext cx="1176089" cy="1530677"/>
            </a:xfrm>
            <a:prstGeom prst="rect">
              <a:avLst/>
            </a:prstGeom>
            <a:effectLst>
              <a:outerShdw blurRad="317500" dist="165100" dir="2700000" algn="tl" rotWithShape="0">
                <a:prstClr val="black">
                  <a:alpha val="30000"/>
                </a:prstClr>
              </a:outerShdw>
            </a:effectLst>
          </p:spPr>
        </p:pic>
        <p:pic>
          <p:nvPicPr>
            <p:cNvPr id="95" name="Picture 94">
              <a:extLst>
                <a:ext uri="{FF2B5EF4-FFF2-40B4-BE49-F238E27FC236}">
                  <a16:creationId xmlns:a16="http://schemas.microsoft.com/office/drawing/2014/main" id="{9917E46A-BCBB-4440-BDEC-584BE120740F}"/>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880494" y="2072107"/>
              <a:ext cx="225749" cy="225749"/>
            </a:xfrm>
            <a:prstGeom prst="rect">
              <a:avLst/>
            </a:prstGeom>
          </p:spPr>
        </p:pic>
      </p:grpSp>
      <p:grpSp>
        <p:nvGrpSpPr>
          <p:cNvPr id="96" name="Group 95">
            <a:extLst>
              <a:ext uri="{FF2B5EF4-FFF2-40B4-BE49-F238E27FC236}">
                <a16:creationId xmlns:a16="http://schemas.microsoft.com/office/drawing/2014/main" id="{01483B8B-C827-DB4C-A899-B0945DF6150B}"/>
              </a:ext>
            </a:extLst>
          </p:cNvPr>
          <p:cNvGrpSpPr/>
          <p:nvPr/>
        </p:nvGrpSpPr>
        <p:grpSpPr>
          <a:xfrm>
            <a:off x="8329780" y="3197988"/>
            <a:ext cx="2452091" cy="1190423"/>
            <a:chOff x="7299025" y="2002217"/>
            <a:chExt cx="2445221" cy="1250241"/>
          </a:xfrm>
        </p:grpSpPr>
        <p:pic>
          <p:nvPicPr>
            <p:cNvPr id="97" name="Shape 5666">
              <a:extLst>
                <a:ext uri="{FF2B5EF4-FFF2-40B4-BE49-F238E27FC236}">
                  <a16:creationId xmlns:a16="http://schemas.microsoft.com/office/drawing/2014/main" id="{51650F8C-0370-E741-A87B-ADBF3F760349}"/>
                </a:ext>
              </a:extLst>
            </p:cNvPr>
            <p:cNvPicPr preferRelativeResize="0"/>
            <p:nvPr/>
          </p:nvPicPr>
          <p:blipFill rotWithShape="1">
            <a:blip r:embed="rId23" cstate="print">
              <a:alphaModFix/>
              <a:extLst>
                <a:ext uri="{28A0092B-C50C-407E-A947-70E740481C1C}">
                  <a14:useLocalDpi xmlns:a14="http://schemas.microsoft.com/office/drawing/2010/main"/>
                </a:ext>
              </a:extLst>
            </a:blip>
            <a:srcRect/>
            <a:stretch/>
          </p:blipFill>
          <p:spPr>
            <a:xfrm>
              <a:off x="7367356" y="2080950"/>
              <a:ext cx="2376890" cy="1171508"/>
            </a:xfrm>
            <a:prstGeom prst="rect">
              <a:avLst/>
            </a:prstGeom>
            <a:noFill/>
            <a:ln>
              <a:noFill/>
            </a:ln>
            <a:effectLst>
              <a:outerShdw blurRad="317500" dist="101600" dir="2700000" algn="ctr" rotWithShape="0">
                <a:srgbClr val="000000">
                  <a:alpha val="45000"/>
                </a:srgbClr>
              </a:outerShdw>
            </a:effectLst>
          </p:spPr>
        </p:pic>
        <p:pic>
          <p:nvPicPr>
            <p:cNvPr id="98" name="Picture 97">
              <a:extLst>
                <a:ext uri="{FF2B5EF4-FFF2-40B4-BE49-F238E27FC236}">
                  <a16:creationId xmlns:a16="http://schemas.microsoft.com/office/drawing/2014/main" id="{71A410A7-CBAC-1349-874C-A61D1157096A}"/>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7299025" y="2002217"/>
              <a:ext cx="210493" cy="210493"/>
            </a:xfrm>
            <a:prstGeom prst="rect">
              <a:avLst/>
            </a:prstGeom>
          </p:spPr>
        </p:pic>
      </p:grpSp>
      <p:grpSp>
        <p:nvGrpSpPr>
          <p:cNvPr id="99" name="Group 98">
            <a:extLst>
              <a:ext uri="{FF2B5EF4-FFF2-40B4-BE49-F238E27FC236}">
                <a16:creationId xmlns:a16="http://schemas.microsoft.com/office/drawing/2014/main" id="{95B215BE-0436-D446-8291-8D8E6BE9FEEF}"/>
              </a:ext>
            </a:extLst>
          </p:cNvPr>
          <p:cNvGrpSpPr/>
          <p:nvPr/>
        </p:nvGrpSpPr>
        <p:grpSpPr>
          <a:xfrm>
            <a:off x="7570909" y="4547456"/>
            <a:ext cx="1320497" cy="931887"/>
            <a:chOff x="4266920" y="3644112"/>
            <a:chExt cx="1631047" cy="941437"/>
          </a:xfrm>
        </p:grpSpPr>
        <p:pic>
          <p:nvPicPr>
            <p:cNvPr id="100" name="Shape 5668">
              <a:extLst>
                <a:ext uri="{FF2B5EF4-FFF2-40B4-BE49-F238E27FC236}">
                  <a16:creationId xmlns:a16="http://schemas.microsoft.com/office/drawing/2014/main" id="{C9DA3A56-80CE-1944-97B6-6EB85CC43046}"/>
                </a:ext>
              </a:extLst>
            </p:cNvPr>
            <p:cNvPicPr preferRelativeResize="0"/>
            <p:nvPr/>
          </p:nvPicPr>
          <p:blipFill rotWithShape="1">
            <a:blip r:embed="rId25" cstate="print">
              <a:alphaModFix/>
              <a:extLst>
                <a:ext uri="{28A0092B-C50C-407E-A947-70E740481C1C}">
                  <a14:useLocalDpi xmlns:a14="http://schemas.microsoft.com/office/drawing/2010/main"/>
                </a:ext>
              </a:extLst>
            </a:blip>
            <a:srcRect/>
            <a:stretch/>
          </p:blipFill>
          <p:spPr>
            <a:xfrm>
              <a:off x="4342388" y="3709044"/>
              <a:ext cx="1555579" cy="876505"/>
            </a:xfrm>
            <a:prstGeom prst="rect">
              <a:avLst/>
            </a:prstGeom>
            <a:noFill/>
            <a:ln>
              <a:noFill/>
            </a:ln>
            <a:effectLst>
              <a:outerShdw blurRad="292100" dist="254000" dir="2700000" algn="tl" rotWithShape="0">
                <a:prstClr val="black">
                  <a:alpha val="20000"/>
                </a:prstClr>
              </a:outerShdw>
            </a:effectLst>
          </p:spPr>
        </p:pic>
        <p:pic>
          <p:nvPicPr>
            <p:cNvPr id="101" name="Picture 100">
              <a:extLst>
                <a:ext uri="{FF2B5EF4-FFF2-40B4-BE49-F238E27FC236}">
                  <a16:creationId xmlns:a16="http://schemas.microsoft.com/office/drawing/2014/main" id="{4A554533-CE55-4F4B-AC21-EEDC70283773}"/>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266920" y="3644112"/>
              <a:ext cx="205680" cy="205680"/>
            </a:xfrm>
            <a:prstGeom prst="rect">
              <a:avLst/>
            </a:prstGeom>
          </p:spPr>
        </p:pic>
      </p:grpSp>
      <p:pic>
        <p:nvPicPr>
          <p:cNvPr id="102" name="Picture 101" descr="Weather Forecaster Partner Component.png">
            <a:extLst>
              <a:ext uri="{FF2B5EF4-FFF2-40B4-BE49-F238E27FC236}">
                <a16:creationId xmlns:a16="http://schemas.microsoft.com/office/drawing/2014/main" id="{DBCCC35C-725A-4944-93D6-4E5569BBD9BE}"/>
              </a:ext>
            </a:extLst>
          </p:cNvPr>
          <p:cNvPicPr>
            <a:picLocks noChangeAspect="1"/>
          </p:cNvPicPr>
          <p:nvPr/>
        </p:nvPicPr>
        <p:blipFill rotWithShape="1">
          <a:blip r:embed="rId27" cstate="print">
            <a:extLst>
              <a:ext uri="{28A0092B-C50C-407E-A947-70E740481C1C}">
                <a14:useLocalDpi xmlns:a14="http://schemas.microsoft.com/office/drawing/2010/main"/>
              </a:ext>
            </a:extLst>
          </a:blip>
          <a:srcRect/>
          <a:stretch/>
        </p:blipFill>
        <p:spPr>
          <a:xfrm>
            <a:off x="10156331" y="4036378"/>
            <a:ext cx="1486799" cy="1037344"/>
          </a:xfrm>
          <a:prstGeom prst="rect">
            <a:avLst/>
          </a:prstGeom>
          <a:effectLst>
            <a:outerShdw blurRad="228600" dist="114300" dir="5400000" algn="t" rotWithShape="0">
              <a:prstClr val="black">
                <a:alpha val="40000"/>
              </a:prstClr>
            </a:outerShdw>
          </a:effectLst>
        </p:spPr>
      </p:pic>
      <p:pic>
        <p:nvPicPr>
          <p:cNvPr id="103" name="Picture 2" descr="https://lh4.googleusercontent.com/MyKbgtppDqVrCu_AvbT21xMoKPsgZfBL_3c0gCFgyN7SPTWpkk_EfAWdL86YpPNbObgwkQbkqOW61gii9hyr2M5NIs_ebeNoX_-8lAM-a0was3p8Z0QJTNNxvhyolt6NEUnLZua1bnw">
            <a:extLst>
              <a:ext uri="{FF2B5EF4-FFF2-40B4-BE49-F238E27FC236}">
                <a16:creationId xmlns:a16="http://schemas.microsoft.com/office/drawing/2014/main" id="{5EECAE19-CFA8-9041-807E-CC6AA048864F}"/>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7777742" y="5348264"/>
            <a:ext cx="1913065" cy="265475"/>
          </a:xfrm>
          <a:prstGeom prst="rect">
            <a:avLst/>
          </a:prstGeom>
          <a:noFill/>
          <a:effectLst>
            <a:outerShdw blurRad="177800" dist="101600" dir="2700000" algn="tl" rotWithShape="0">
              <a:prstClr val="black">
                <a:alpha val="30000"/>
              </a:prstClr>
            </a:outerShdw>
          </a:effectLst>
          <a:extLst>
            <a:ext uri="{909E8E84-426E-40dd-AFC4-6F175D3DCCD1}">
              <a14:hiddenFill xmlns="" xmlns:a14="http://schemas.microsoft.com/office/drawing/2010/main">
                <a:solidFill>
                  <a:srgbClr val="FFFFFF"/>
                </a:solidFill>
              </a14:hiddenFill>
            </a:ext>
          </a:extLst>
        </p:spPr>
      </p:pic>
      <p:pic>
        <p:nvPicPr>
          <p:cNvPr id="104" name="Picture 103" descr="Calculator Partner Component.png">
            <a:extLst>
              <a:ext uri="{FF2B5EF4-FFF2-40B4-BE49-F238E27FC236}">
                <a16:creationId xmlns:a16="http://schemas.microsoft.com/office/drawing/2014/main" id="{80860DF8-3BD3-D446-BD61-7DB13886B849}"/>
              </a:ext>
            </a:extLst>
          </p:cNvPr>
          <p:cNvPicPr>
            <a:picLocks noChangeAspect="1"/>
          </p:cNvPicPr>
          <p:nvPr/>
        </p:nvPicPr>
        <p:blipFill rotWithShape="1">
          <a:blip r:embed="rId29" cstate="print">
            <a:extLst>
              <a:ext uri="{28A0092B-C50C-407E-A947-70E740481C1C}">
                <a14:useLocalDpi xmlns:a14="http://schemas.microsoft.com/office/drawing/2010/main"/>
              </a:ext>
            </a:extLst>
          </a:blip>
          <a:srcRect l="-1"/>
          <a:stretch/>
        </p:blipFill>
        <p:spPr>
          <a:xfrm>
            <a:off x="9798149" y="4156677"/>
            <a:ext cx="1236958" cy="1060612"/>
          </a:xfrm>
          <a:prstGeom prst="rect">
            <a:avLst/>
          </a:prstGeom>
          <a:effectLst>
            <a:outerShdw blurRad="254000" dist="101600" dir="13500000" algn="br" rotWithShape="0">
              <a:prstClr val="black">
                <a:alpha val="30000"/>
              </a:prstClr>
            </a:outerShdw>
          </a:effectLst>
        </p:spPr>
      </p:pic>
      <p:sp>
        <p:nvSpPr>
          <p:cNvPr id="105" name="Content Placeholder 2">
            <a:extLst>
              <a:ext uri="{FF2B5EF4-FFF2-40B4-BE49-F238E27FC236}">
                <a16:creationId xmlns:a16="http://schemas.microsoft.com/office/drawing/2014/main" id="{90751DB8-0EB1-DA4E-BC49-796CA4C0B878}"/>
              </a:ext>
            </a:extLst>
          </p:cNvPr>
          <p:cNvSpPr>
            <a:spLocks noGrp="1"/>
          </p:cNvSpPr>
          <p:nvPr>
            <p:ph sz="quarter" idx="11"/>
          </p:nvPr>
        </p:nvSpPr>
        <p:spPr>
          <a:xfrm>
            <a:off x="7570909" y="1812669"/>
            <a:ext cx="4426650" cy="1259674"/>
          </a:xfrm>
        </p:spPr>
        <p:txBody>
          <a:bodyPr/>
          <a:lstStyle/>
          <a:p>
            <a:r>
              <a:rPr lang="en-US" sz="1600" dirty="0">
                <a:solidFill>
                  <a:srgbClr val="002060"/>
                </a:solidFill>
              </a:rPr>
              <a:t>Build faster with customizable and reusable Lightning Components </a:t>
            </a:r>
          </a:p>
          <a:p>
            <a:r>
              <a:rPr lang="en-US" sz="1600" dirty="0">
                <a:solidFill>
                  <a:srgbClr val="002060"/>
                </a:solidFill>
              </a:rPr>
              <a:t>Backed by a design system, tools, and an ecosystem</a:t>
            </a:r>
          </a:p>
          <a:p>
            <a:endParaRPr lang="en-US" sz="1600" dirty="0"/>
          </a:p>
        </p:txBody>
      </p:sp>
    </p:spTree>
    <p:extLst>
      <p:ext uri="{BB962C8B-B14F-4D97-AF65-F5344CB8AC3E}">
        <p14:creationId xmlns:p14="http://schemas.microsoft.com/office/powerpoint/2010/main" val="8057870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p:cTn id="7" dur="500" fill="hold"/>
                                        <p:tgtEl>
                                          <p:spTgt spid="93"/>
                                        </p:tgtEl>
                                        <p:attrNameLst>
                                          <p:attrName>ppt_w</p:attrName>
                                        </p:attrNameLst>
                                      </p:cBhvr>
                                      <p:tavLst>
                                        <p:tav tm="0">
                                          <p:val>
                                            <p:fltVal val="0"/>
                                          </p:val>
                                        </p:tav>
                                        <p:tav tm="100000">
                                          <p:val>
                                            <p:strVal val="#ppt_w"/>
                                          </p:val>
                                        </p:tav>
                                      </p:tavLst>
                                    </p:anim>
                                    <p:anim calcmode="lin" valueType="num">
                                      <p:cBhvr>
                                        <p:cTn id="8" dur="500" fill="hold"/>
                                        <p:tgtEl>
                                          <p:spTgt spid="93"/>
                                        </p:tgtEl>
                                        <p:attrNameLst>
                                          <p:attrName>ppt_h</p:attrName>
                                        </p:attrNameLst>
                                      </p:cBhvr>
                                      <p:tavLst>
                                        <p:tav tm="0">
                                          <p:val>
                                            <p:fltVal val="0"/>
                                          </p:val>
                                        </p:tav>
                                        <p:tav tm="100000">
                                          <p:val>
                                            <p:strVal val="#ppt_h"/>
                                          </p:val>
                                        </p:tav>
                                      </p:tavLst>
                                    </p:anim>
                                    <p:animEffect transition="in" filter="fade">
                                      <p:cBhvr>
                                        <p:cTn id="9" dur="500"/>
                                        <p:tgtEl>
                                          <p:spTgt spid="93"/>
                                        </p:tgtEl>
                                      </p:cBhvr>
                                    </p:animEffect>
                                  </p:childTnLst>
                                </p:cTn>
                              </p:par>
                              <p:par>
                                <p:cTn id="10" presetID="0" presetClass="path" presetSubtype="0" accel="50000" decel="50000" fill="hold" nodeType="withEffect">
                                  <p:stCondLst>
                                    <p:cond delay="0"/>
                                  </p:stCondLst>
                                  <p:childTnLst>
                                    <p:animMotion origin="layout" path="M 0.00378 0.00092 L -0.13115 -0.23889 " pathEditMode="relative" rAng="0" ptsTypes="AA">
                                      <p:cBhvr>
                                        <p:cTn id="11" dur="2000" fill="hold"/>
                                        <p:tgtEl>
                                          <p:spTgt spid="93"/>
                                        </p:tgtEl>
                                        <p:attrNameLst>
                                          <p:attrName>ppt_x</p:attrName>
                                          <p:attrName>ppt_y</p:attrName>
                                        </p:attrNameLst>
                                      </p:cBhvr>
                                      <p:rCtr x="-6747" y="-11991"/>
                                    </p:animMotion>
                                  </p:childTnLst>
                                </p:cTn>
                              </p:par>
                              <p:par>
                                <p:cTn id="12" presetID="42" presetClass="entr" presetSubtype="0" fill="hold" nodeType="withEffect">
                                  <p:stCondLst>
                                    <p:cond delay="400"/>
                                  </p:stCondLst>
                                  <p:childTnLst>
                                    <p:set>
                                      <p:cBhvr>
                                        <p:cTn id="13" dur="1" fill="hold">
                                          <p:stCondLst>
                                            <p:cond delay="0"/>
                                          </p:stCondLst>
                                        </p:cTn>
                                        <p:tgtEl>
                                          <p:spTgt spid="96"/>
                                        </p:tgtEl>
                                        <p:attrNameLst>
                                          <p:attrName>style.visibility</p:attrName>
                                        </p:attrNameLst>
                                      </p:cBhvr>
                                      <p:to>
                                        <p:strVal val="visible"/>
                                      </p:to>
                                    </p:set>
                                    <p:animEffect transition="in" filter="fade">
                                      <p:cBhvr>
                                        <p:cTn id="14" dur="1000"/>
                                        <p:tgtEl>
                                          <p:spTgt spid="96"/>
                                        </p:tgtEl>
                                      </p:cBhvr>
                                    </p:animEffect>
                                    <p:anim calcmode="lin" valueType="num">
                                      <p:cBhvr>
                                        <p:cTn id="15" dur="1000" fill="hold"/>
                                        <p:tgtEl>
                                          <p:spTgt spid="96"/>
                                        </p:tgtEl>
                                        <p:attrNameLst>
                                          <p:attrName>ppt_x</p:attrName>
                                        </p:attrNameLst>
                                      </p:cBhvr>
                                      <p:tavLst>
                                        <p:tav tm="0">
                                          <p:val>
                                            <p:strVal val="#ppt_x"/>
                                          </p:val>
                                        </p:tav>
                                        <p:tav tm="100000">
                                          <p:val>
                                            <p:strVal val="#ppt_x"/>
                                          </p:val>
                                        </p:tav>
                                      </p:tavLst>
                                    </p:anim>
                                    <p:anim calcmode="lin" valueType="num">
                                      <p:cBhvr>
                                        <p:cTn id="16" dur="1000" fill="hold"/>
                                        <p:tgtEl>
                                          <p:spTgt spid="96"/>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400"/>
                                  </p:stCondLst>
                                  <p:childTnLst>
                                    <p:set>
                                      <p:cBhvr>
                                        <p:cTn id="18" dur="1" fill="hold">
                                          <p:stCondLst>
                                            <p:cond delay="0"/>
                                          </p:stCondLst>
                                        </p:cTn>
                                        <p:tgtEl>
                                          <p:spTgt spid="90"/>
                                        </p:tgtEl>
                                        <p:attrNameLst>
                                          <p:attrName>style.visibility</p:attrName>
                                        </p:attrNameLst>
                                      </p:cBhvr>
                                      <p:to>
                                        <p:strVal val="visible"/>
                                      </p:to>
                                    </p:set>
                                    <p:anim calcmode="lin" valueType="num">
                                      <p:cBhvr>
                                        <p:cTn id="19" dur="500" fill="hold"/>
                                        <p:tgtEl>
                                          <p:spTgt spid="90"/>
                                        </p:tgtEl>
                                        <p:attrNameLst>
                                          <p:attrName>ppt_w</p:attrName>
                                        </p:attrNameLst>
                                      </p:cBhvr>
                                      <p:tavLst>
                                        <p:tav tm="0">
                                          <p:val>
                                            <p:fltVal val="0"/>
                                          </p:val>
                                        </p:tav>
                                        <p:tav tm="100000">
                                          <p:val>
                                            <p:strVal val="#ppt_w"/>
                                          </p:val>
                                        </p:tav>
                                      </p:tavLst>
                                    </p:anim>
                                    <p:anim calcmode="lin" valueType="num">
                                      <p:cBhvr>
                                        <p:cTn id="20" dur="500" fill="hold"/>
                                        <p:tgtEl>
                                          <p:spTgt spid="90"/>
                                        </p:tgtEl>
                                        <p:attrNameLst>
                                          <p:attrName>ppt_h</p:attrName>
                                        </p:attrNameLst>
                                      </p:cBhvr>
                                      <p:tavLst>
                                        <p:tav tm="0">
                                          <p:val>
                                            <p:fltVal val="0"/>
                                          </p:val>
                                        </p:tav>
                                        <p:tav tm="100000">
                                          <p:val>
                                            <p:strVal val="#ppt_h"/>
                                          </p:val>
                                        </p:tav>
                                      </p:tavLst>
                                    </p:anim>
                                    <p:animEffect transition="in" filter="fade">
                                      <p:cBhvr>
                                        <p:cTn id="21" dur="500"/>
                                        <p:tgtEl>
                                          <p:spTgt spid="90"/>
                                        </p:tgtEl>
                                      </p:cBhvr>
                                    </p:animEffect>
                                  </p:childTnLst>
                                </p:cTn>
                              </p:par>
                              <p:par>
                                <p:cTn id="22" presetID="0" presetClass="path" presetSubtype="0" accel="50000" decel="50000" fill="hold" nodeType="withEffect">
                                  <p:stCondLst>
                                    <p:cond delay="0"/>
                                  </p:stCondLst>
                                  <p:childTnLst>
                                    <p:animMotion origin="layout" path="M 0.00377 0.00371 L 0.17283 -0.24791 " pathEditMode="relative" rAng="0" ptsTypes="AA">
                                      <p:cBhvr>
                                        <p:cTn id="23" dur="2000" fill="hold"/>
                                        <p:tgtEl>
                                          <p:spTgt spid="90"/>
                                        </p:tgtEl>
                                        <p:attrNameLst>
                                          <p:attrName>ppt_x</p:attrName>
                                          <p:attrName>ppt_y</p:attrName>
                                        </p:attrNameLst>
                                      </p:cBhvr>
                                      <p:rCtr x="8453" y="-12593"/>
                                    </p:animMotion>
                                  </p:childTnLst>
                                </p:cTn>
                              </p:par>
                              <p:par>
                                <p:cTn id="24" presetID="53" presetClass="entr" presetSubtype="16" fill="hold" nodeType="withEffect">
                                  <p:stCondLst>
                                    <p:cond delay="300"/>
                                  </p:stCondLst>
                                  <p:childTnLst>
                                    <p:set>
                                      <p:cBhvr>
                                        <p:cTn id="25" dur="1" fill="hold">
                                          <p:stCondLst>
                                            <p:cond delay="0"/>
                                          </p:stCondLst>
                                        </p:cTn>
                                        <p:tgtEl>
                                          <p:spTgt spid="102"/>
                                        </p:tgtEl>
                                        <p:attrNameLst>
                                          <p:attrName>style.visibility</p:attrName>
                                        </p:attrNameLst>
                                      </p:cBhvr>
                                      <p:to>
                                        <p:strVal val="visible"/>
                                      </p:to>
                                    </p:set>
                                    <p:anim calcmode="lin" valueType="num">
                                      <p:cBhvr>
                                        <p:cTn id="26" dur="500" fill="hold"/>
                                        <p:tgtEl>
                                          <p:spTgt spid="102"/>
                                        </p:tgtEl>
                                        <p:attrNameLst>
                                          <p:attrName>ppt_w</p:attrName>
                                        </p:attrNameLst>
                                      </p:cBhvr>
                                      <p:tavLst>
                                        <p:tav tm="0">
                                          <p:val>
                                            <p:fltVal val="0"/>
                                          </p:val>
                                        </p:tav>
                                        <p:tav tm="100000">
                                          <p:val>
                                            <p:strVal val="#ppt_w"/>
                                          </p:val>
                                        </p:tav>
                                      </p:tavLst>
                                    </p:anim>
                                    <p:anim calcmode="lin" valueType="num">
                                      <p:cBhvr>
                                        <p:cTn id="27" dur="500" fill="hold"/>
                                        <p:tgtEl>
                                          <p:spTgt spid="102"/>
                                        </p:tgtEl>
                                        <p:attrNameLst>
                                          <p:attrName>ppt_h</p:attrName>
                                        </p:attrNameLst>
                                      </p:cBhvr>
                                      <p:tavLst>
                                        <p:tav tm="0">
                                          <p:val>
                                            <p:fltVal val="0"/>
                                          </p:val>
                                        </p:tav>
                                        <p:tav tm="100000">
                                          <p:val>
                                            <p:strVal val="#ppt_h"/>
                                          </p:val>
                                        </p:tav>
                                      </p:tavLst>
                                    </p:anim>
                                    <p:animEffect transition="in" filter="fade">
                                      <p:cBhvr>
                                        <p:cTn id="28" dur="500"/>
                                        <p:tgtEl>
                                          <p:spTgt spid="102"/>
                                        </p:tgtEl>
                                      </p:cBhvr>
                                    </p:animEffect>
                                  </p:childTnLst>
                                </p:cTn>
                              </p:par>
                              <p:par>
                                <p:cTn id="29" presetID="0" presetClass="path" presetSubtype="0" accel="50000" decel="50000" fill="hold" nodeType="withEffect">
                                  <p:stCondLst>
                                    <p:cond delay="0"/>
                                  </p:stCondLst>
                                  <p:childTnLst>
                                    <p:animMotion origin="layout" path="M -0.00052 0.00278 L 0.08583 -0.02361 " pathEditMode="relative" rAng="0" ptsTypes="AA">
                                      <p:cBhvr>
                                        <p:cTn id="30" dur="2000" fill="hold"/>
                                        <p:tgtEl>
                                          <p:spTgt spid="102"/>
                                        </p:tgtEl>
                                        <p:attrNameLst>
                                          <p:attrName>ppt_x</p:attrName>
                                          <p:attrName>ppt_y</p:attrName>
                                        </p:attrNameLst>
                                      </p:cBhvr>
                                      <p:rCtr x="4311" y="-1319"/>
                                    </p:animMotion>
                                  </p:childTnLst>
                                </p:cTn>
                              </p:par>
                              <p:par>
                                <p:cTn id="31" presetID="53" presetClass="entr" presetSubtype="16" fill="hold" nodeType="withEffect">
                                  <p:stCondLst>
                                    <p:cond delay="800"/>
                                  </p:stCondLst>
                                  <p:childTnLst>
                                    <p:set>
                                      <p:cBhvr>
                                        <p:cTn id="32" dur="1" fill="hold">
                                          <p:stCondLst>
                                            <p:cond delay="0"/>
                                          </p:stCondLst>
                                        </p:cTn>
                                        <p:tgtEl>
                                          <p:spTgt spid="85"/>
                                        </p:tgtEl>
                                        <p:attrNameLst>
                                          <p:attrName>style.visibility</p:attrName>
                                        </p:attrNameLst>
                                      </p:cBhvr>
                                      <p:to>
                                        <p:strVal val="visible"/>
                                      </p:to>
                                    </p:set>
                                    <p:anim calcmode="lin" valueType="num">
                                      <p:cBhvr>
                                        <p:cTn id="33" dur="500" fill="hold"/>
                                        <p:tgtEl>
                                          <p:spTgt spid="85"/>
                                        </p:tgtEl>
                                        <p:attrNameLst>
                                          <p:attrName>ppt_w</p:attrName>
                                        </p:attrNameLst>
                                      </p:cBhvr>
                                      <p:tavLst>
                                        <p:tav tm="0">
                                          <p:val>
                                            <p:fltVal val="0"/>
                                          </p:val>
                                        </p:tav>
                                        <p:tav tm="100000">
                                          <p:val>
                                            <p:strVal val="#ppt_w"/>
                                          </p:val>
                                        </p:tav>
                                      </p:tavLst>
                                    </p:anim>
                                    <p:anim calcmode="lin" valueType="num">
                                      <p:cBhvr>
                                        <p:cTn id="34" dur="500" fill="hold"/>
                                        <p:tgtEl>
                                          <p:spTgt spid="85"/>
                                        </p:tgtEl>
                                        <p:attrNameLst>
                                          <p:attrName>ppt_h</p:attrName>
                                        </p:attrNameLst>
                                      </p:cBhvr>
                                      <p:tavLst>
                                        <p:tav tm="0">
                                          <p:val>
                                            <p:fltVal val="0"/>
                                          </p:val>
                                        </p:tav>
                                        <p:tav tm="100000">
                                          <p:val>
                                            <p:strVal val="#ppt_h"/>
                                          </p:val>
                                        </p:tav>
                                      </p:tavLst>
                                    </p:anim>
                                    <p:animEffect transition="in" filter="fade">
                                      <p:cBhvr>
                                        <p:cTn id="35" dur="500"/>
                                        <p:tgtEl>
                                          <p:spTgt spid="85"/>
                                        </p:tgtEl>
                                      </p:cBhvr>
                                    </p:animEffect>
                                  </p:childTnLst>
                                </p:cTn>
                              </p:par>
                              <p:par>
                                <p:cTn id="36" presetID="53" presetClass="entr" presetSubtype="16" fill="hold" nodeType="withEffect">
                                  <p:stCondLst>
                                    <p:cond delay="400"/>
                                  </p:stCondLst>
                                  <p:childTnLst>
                                    <p:set>
                                      <p:cBhvr>
                                        <p:cTn id="37" dur="1" fill="hold">
                                          <p:stCondLst>
                                            <p:cond delay="0"/>
                                          </p:stCondLst>
                                        </p:cTn>
                                        <p:tgtEl>
                                          <p:spTgt spid="99"/>
                                        </p:tgtEl>
                                        <p:attrNameLst>
                                          <p:attrName>style.visibility</p:attrName>
                                        </p:attrNameLst>
                                      </p:cBhvr>
                                      <p:to>
                                        <p:strVal val="visible"/>
                                      </p:to>
                                    </p:set>
                                    <p:anim calcmode="lin" valueType="num">
                                      <p:cBhvr>
                                        <p:cTn id="38" dur="500" fill="hold"/>
                                        <p:tgtEl>
                                          <p:spTgt spid="99"/>
                                        </p:tgtEl>
                                        <p:attrNameLst>
                                          <p:attrName>ppt_w</p:attrName>
                                        </p:attrNameLst>
                                      </p:cBhvr>
                                      <p:tavLst>
                                        <p:tav tm="0">
                                          <p:val>
                                            <p:fltVal val="0"/>
                                          </p:val>
                                        </p:tav>
                                        <p:tav tm="100000">
                                          <p:val>
                                            <p:strVal val="#ppt_w"/>
                                          </p:val>
                                        </p:tav>
                                      </p:tavLst>
                                    </p:anim>
                                    <p:anim calcmode="lin" valueType="num">
                                      <p:cBhvr>
                                        <p:cTn id="39" dur="500" fill="hold"/>
                                        <p:tgtEl>
                                          <p:spTgt spid="99"/>
                                        </p:tgtEl>
                                        <p:attrNameLst>
                                          <p:attrName>ppt_h</p:attrName>
                                        </p:attrNameLst>
                                      </p:cBhvr>
                                      <p:tavLst>
                                        <p:tav tm="0">
                                          <p:val>
                                            <p:fltVal val="0"/>
                                          </p:val>
                                        </p:tav>
                                        <p:tav tm="100000">
                                          <p:val>
                                            <p:strVal val="#ppt_h"/>
                                          </p:val>
                                        </p:tav>
                                      </p:tavLst>
                                    </p:anim>
                                    <p:animEffect transition="in" filter="fade">
                                      <p:cBhvr>
                                        <p:cTn id="40" dur="500"/>
                                        <p:tgtEl>
                                          <p:spTgt spid="99"/>
                                        </p:tgtEl>
                                      </p:cBhvr>
                                    </p:animEffect>
                                  </p:childTnLst>
                                </p:cTn>
                              </p:par>
                              <p:par>
                                <p:cTn id="41" presetID="0" presetClass="path" presetSubtype="0" accel="50000" decel="50000" fill="hold" nodeType="withEffect">
                                  <p:stCondLst>
                                    <p:cond delay="400"/>
                                  </p:stCondLst>
                                  <p:childTnLst>
                                    <p:animMotion origin="layout" path="M 0.01172 0.00116 L -0.15017 0.00278 " pathEditMode="relative" rAng="0" ptsTypes="AA">
                                      <p:cBhvr>
                                        <p:cTn id="42" dur="2000" fill="hold"/>
                                        <p:tgtEl>
                                          <p:spTgt spid="99"/>
                                        </p:tgtEl>
                                        <p:attrNameLst>
                                          <p:attrName>ppt_x</p:attrName>
                                          <p:attrName>ppt_y</p:attrName>
                                        </p:attrNameLst>
                                      </p:cBhvr>
                                      <p:rCtr x="-8101" y="69"/>
                                    </p:animMotion>
                                  </p:childTnLst>
                                </p:cTn>
                              </p:par>
                              <p:par>
                                <p:cTn id="43" presetID="47" presetClass="entr" presetSubtype="0" fill="hold" nodeType="withEffect">
                                  <p:stCondLst>
                                    <p:cond delay="400"/>
                                  </p:stCondLst>
                                  <p:childTnLst>
                                    <p:set>
                                      <p:cBhvr>
                                        <p:cTn id="44" dur="1" fill="hold">
                                          <p:stCondLst>
                                            <p:cond delay="0"/>
                                          </p:stCondLst>
                                        </p:cTn>
                                        <p:tgtEl>
                                          <p:spTgt spid="84"/>
                                        </p:tgtEl>
                                        <p:attrNameLst>
                                          <p:attrName>style.visibility</p:attrName>
                                        </p:attrNameLst>
                                      </p:cBhvr>
                                      <p:to>
                                        <p:strVal val="visible"/>
                                      </p:to>
                                    </p:set>
                                    <p:animEffect transition="in" filter="fade">
                                      <p:cBhvr>
                                        <p:cTn id="45" dur="1000"/>
                                        <p:tgtEl>
                                          <p:spTgt spid="84"/>
                                        </p:tgtEl>
                                      </p:cBhvr>
                                    </p:animEffect>
                                    <p:anim calcmode="lin" valueType="num">
                                      <p:cBhvr>
                                        <p:cTn id="46" dur="1000" fill="hold"/>
                                        <p:tgtEl>
                                          <p:spTgt spid="84"/>
                                        </p:tgtEl>
                                        <p:attrNameLst>
                                          <p:attrName>ppt_x</p:attrName>
                                        </p:attrNameLst>
                                      </p:cBhvr>
                                      <p:tavLst>
                                        <p:tav tm="0">
                                          <p:val>
                                            <p:strVal val="#ppt_x"/>
                                          </p:val>
                                        </p:tav>
                                        <p:tav tm="100000">
                                          <p:val>
                                            <p:strVal val="#ppt_x"/>
                                          </p:val>
                                        </p:tav>
                                      </p:tavLst>
                                    </p:anim>
                                    <p:anim calcmode="lin" valueType="num">
                                      <p:cBhvr>
                                        <p:cTn id="47" dur="1000" fill="hold"/>
                                        <p:tgtEl>
                                          <p:spTgt spid="84"/>
                                        </p:tgtEl>
                                        <p:attrNameLst>
                                          <p:attrName>ppt_y</p:attrName>
                                        </p:attrNameLst>
                                      </p:cBhvr>
                                      <p:tavLst>
                                        <p:tav tm="0">
                                          <p:val>
                                            <p:strVal val="#ppt_y-.1"/>
                                          </p:val>
                                        </p:tav>
                                        <p:tav tm="100000">
                                          <p:val>
                                            <p:strVal val="#ppt_y"/>
                                          </p:val>
                                        </p:tav>
                                      </p:tavLst>
                                    </p:anim>
                                  </p:childTnLst>
                                </p:cTn>
                              </p:par>
                              <p:par>
                                <p:cTn id="48" presetID="47" presetClass="entr" presetSubtype="0" fill="hold" nodeType="withEffect">
                                  <p:stCondLst>
                                    <p:cond delay="70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1000"/>
                                        <p:tgtEl>
                                          <p:spTgt spid="86"/>
                                        </p:tgtEl>
                                      </p:cBhvr>
                                    </p:animEffect>
                                    <p:anim calcmode="lin" valueType="num">
                                      <p:cBhvr>
                                        <p:cTn id="51" dur="1000" fill="hold"/>
                                        <p:tgtEl>
                                          <p:spTgt spid="86"/>
                                        </p:tgtEl>
                                        <p:attrNameLst>
                                          <p:attrName>ppt_x</p:attrName>
                                        </p:attrNameLst>
                                      </p:cBhvr>
                                      <p:tavLst>
                                        <p:tav tm="0">
                                          <p:val>
                                            <p:strVal val="#ppt_x"/>
                                          </p:val>
                                        </p:tav>
                                        <p:tav tm="100000">
                                          <p:val>
                                            <p:strVal val="#ppt_x"/>
                                          </p:val>
                                        </p:tav>
                                      </p:tavLst>
                                    </p:anim>
                                    <p:anim calcmode="lin" valueType="num">
                                      <p:cBhvr>
                                        <p:cTn id="52" dur="1000" fill="hold"/>
                                        <p:tgtEl>
                                          <p:spTgt spid="86"/>
                                        </p:tgtEl>
                                        <p:attrNameLst>
                                          <p:attrName>ppt_y</p:attrName>
                                        </p:attrNameLst>
                                      </p:cBhvr>
                                      <p:tavLst>
                                        <p:tav tm="0">
                                          <p:val>
                                            <p:strVal val="#ppt_y-.1"/>
                                          </p:val>
                                        </p:tav>
                                        <p:tav tm="100000">
                                          <p:val>
                                            <p:strVal val="#ppt_y"/>
                                          </p:val>
                                        </p:tav>
                                      </p:tavLst>
                                    </p:anim>
                                  </p:childTnLst>
                                </p:cTn>
                              </p:par>
                              <p:par>
                                <p:cTn id="53" presetID="53" presetClass="entr" presetSubtype="16" fill="hold" nodeType="withEffect">
                                  <p:stCondLst>
                                    <p:cond delay="700"/>
                                  </p:stCondLst>
                                  <p:childTnLst>
                                    <p:set>
                                      <p:cBhvr>
                                        <p:cTn id="54" dur="1" fill="hold">
                                          <p:stCondLst>
                                            <p:cond delay="0"/>
                                          </p:stCondLst>
                                        </p:cTn>
                                        <p:tgtEl>
                                          <p:spTgt spid="104"/>
                                        </p:tgtEl>
                                        <p:attrNameLst>
                                          <p:attrName>style.visibility</p:attrName>
                                        </p:attrNameLst>
                                      </p:cBhvr>
                                      <p:to>
                                        <p:strVal val="visible"/>
                                      </p:to>
                                    </p:set>
                                    <p:anim calcmode="lin" valueType="num">
                                      <p:cBhvr>
                                        <p:cTn id="55" dur="500" fill="hold"/>
                                        <p:tgtEl>
                                          <p:spTgt spid="104"/>
                                        </p:tgtEl>
                                        <p:attrNameLst>
                                          <p:attrName>ppt_w</p:attrName>
                                        </p:attrNameLst>
                                      </p:cBhvr>
                                      <p:tavLst>
                                        <p:tav tm="0">
                                          <p:val>
                                            <p:fltVal val="0"/>
                                          </p:val>
                                        </p:tav>
                                        <p:tav tm="100000">
                                          <p:val>
                                            <p:strVal val="#ppt_w"/>
                                          </p:val>
                                        </p:tav>
                                      </p:tavLst>
                                    </p:anim>
                                    <p:anim calcmode="lin" valueType="num">
                                      <p:cBhvr>
                                        <p:cTn id="56" dur="500" fill="hold"/>
                                        <p:tgtEl>
                                          <p:spTgt spid="104"/>
                                        </p:tgtEl>
                                        <p:attrNameLst>
                                          <p:attrName>ppt_h</p:attrName>
                                        </p:attrNameLst>
                                      </p:cBhvr>
                                      <p:tavLst>
                                        <p:tav tm="0">
                                          <p:val>
                                            <p:fltVal val="0"/>
                                          </p:val>
                                        </p:tav>
                                        <p:tav tm="100000">
                                          <p:val>
                                            <p:strVal val="#ppt_h"/>
                                          </p:val>
                                        </p:tav>
                                      </p:tavLst>
                                    </p:anim>
                                    <p:animEffect transition="in" filter="fade">
                                      <p:cBhvr>
                                        <p:cTn id="57" dur="500"/>
                                        <p:tgtEl>
                                          <p:spTgt spid="104"/>
                                        </p:tgtEl>
                                      </p:cBhvr>
                                    </p:animEffect>
                                  </p:childTnLst>
                                </p:cTn>
                              </p:par>
                              <p:par>
                                <p:cTn id="58" presetID="0" presetClass="path" presetSubtype="0" accel="50000" decel="50000" fill="hold" nodeType="withEffect">
                                  <p:stCondLst>
                                    <p:cond delay="500"/>
                                  </p:stCondLst>
                                  <p:childTnLst>
                                    <p:animMotion origin="layout" path="M -0.00325 0.00185 L 0.13311 0.17963 " pathEditMode="relative" rAng="0" ptsTypes="AA">
                                      <p:cBhvr>
                                        <p:cTn id="59" dur="2000" fill="hold"/>
                                        <p:tgtEl>
                                          <p:spTgt spid="104"/>
                                        </p:tgtEl>
                                        <p:attrNameLst>
                                          <p:attrName>ppt_x</p:attrName>
                                          <p:attrName>ppt_y</p:attrName>
                                        </p:attrNameLst>
                                      </p:cBhvr>
                                      <p:rCtr x="6812" y="8889"/>
                                    </p:animMotion>
                                  </p:childTnLst>
                                </p:cTn>
                              </p:par>
                              <p:par>
                                <p:cTn id="60" presetID="53" presetClass="entr" presetSubtype="16" fill="hold" nodeType="withEffect">
                                  <p:stCondLst>
                                    <p:cond delay="500"/>
                                  </p:stCondLst>
                                  <p:childTnLst>
                                    <p:set>
                                      <p:cBhvr>
                                        <p:cTn id="61" dur="1" fill="hold">
                                          <p:stCondLst>
                                            <p:cond delay="0"/>
                                          </p:stCondLst>
                                        </p:cTn>
                                        <p:tgtEl>
                                          <p:spTgt spid="103"/>
                                        </p:tgtEl>
                                        <p:attrNameLst>
                                          <p:attrName>style.visibility</p:attrName>
                                        </p:attrNameLst>
                                      </p:cBhvr>
                                      <p:to>
                                        <p:strVal val="visible"/>
                                      </p:to>
                                    </p:set>
                                    <p:anim calcmode="lin" valueType="num">
                                      <p:cBhvr>
                                        <p:cTn id="62" dur="500" fill="hold"/>
                                        <p:tgtEl>
                                          <p:spTgt spid="103"/>
                                        </p:tgtEl>
                                        <p:attrNameLst>
                                          <p:attrName>ppt_w</p:attrName>
                                        </p:attrNameLst>
                                      </p:cBhvr>
                                      <p:tavLst>
                                        <p:tav tm="0">
                                          <p:val>
                                            <p:fltVal val="0"/>
                                          </p:val>
                                        </p:tav>
                                        <p:tav tm="100000">
                                          <p:val>
                                            <p:strVal val="#ppt_w"/>
                                          </p:val>
                                        </p:tav>
                                      </p:tavLst>
                                    </p:anim>
                                    <p:anim calcmode="lin" valueType="num">
                                      <p:cBhvr>
                                        <p:cTn id="63" dur="500" fill="hold"/>
                                        <p:tgtEl>
                                          <p:spTgt spid="103"/>
                                        </p:tgtEl>
                                        <p:attrNameLst>
                                          <p:attrName>ppt_h</p:attrName>
                                        </p:attrNameLst>
                                      </p:cBhvr>
                                      <p:tavLst>
                                        <p:tav tm="0">
                                          <p:val>
                                            <p:fltVal val="0"/>
                                          </p:val>
                                        </p:tav>
                                        <p:tav tm="100000">
                                          <p:val>
                                            <p:strVal val="#ppt_h"/>
                                          </p:val>
                                        </p:tav>
                                      </p:tavLst>
                                    </p:anim>
                                    <p:animEffect transition="in" filter="fade">
                                      <p:cBhvr>
                                        <p:cTn id="64" dur="500"/>
                                        <p:tgtEl>
                                          <p:spTgt spid="103"/>
                                        </p:tgtEl>
                                      </p:cBhvr>
                                    </p:animEffect>
                                  </p:childTnLst>
                                </p:cTn>
                              </p:par>
                              <p:par>
                                <p:cTn id="65" presetID="0" presetClass="path" presetSubtype="0" accel="50000" decel="50000" fill="hold" nodeType="withEffect">
                                  <p:stCondLst>
                                    <p:cond delay="500"/>
                                  </p:stCondLst>
                                  <p:childTnLst>
                                    <p:animMotion origin="layout" path="M -0.00208 0.00046 L -0.15381 0.0338 " pathEditMode="relative" rAng="0" ptsTypes="AA">
                                      <p:cBhvr>
                                        <p:cTn id="66" dur="2000" fill="hold"/>
                                        <p:tgtEl>
                                          <p:spTgt spid="103"/>
                                        </p:tgtEl>
                                        <p:attrNameLst>
                                          <p:attrName>ppt_x</p:attrName>
                                          <p:attrName>ppt_y</p:attrName>
                                        </p:attrNameLst>
                                      </p:cBhvr>
                                      <p:rCtr x="-7593" y="1667"/>
                                    </p:animMotion>
                                  </p:childTnLst>
                                </p:cTn>
                              </p:par>
                              <p:par>
                                <p:cTn id="67" presetID="53" presetClass="entr" presetSubtype="16" fill="hold" nodeType="withEffect">
                                  <p:stCondLst>
                                    <p:cond delay="500"/>
                                  </p:stCondLst>
                                  <p:childTnLst>
                                    <p:set>
                                      <p:cBhvr>
                                        <p:cTn id="68" dur="1" fill="hold">
                                          <p:stCondLst>
                                            <p:cond delay="0"/>
                                          </p:stCondLst>
                                        </p:cTn>
                                        <p:tgtEl>
                                          <p:spTgt spid="87"/>
                                        </p:tgtEl>
                                        <p:attrNameLst>
                                          <p:attrName>style.visibility</p:attrName>
                                        </p:attrNameLst>
                                      </p:cBhvr>
                                      <p:to>
                                        <p:strVal val="visible"/>
                                      </p:to>
                                    </p:set>
                                    <p:anim calcmode="lin" valueType="num">
                                      <p:cBhvr>
                                        <p:cTn id="69" dur="500" fill="hold"/>
                                        <p:tgtEl>
                                          <p:spTgt spid="87"/>
                                        </p:tgtEl>
                                        <p:attrNameLst>
                                          <p:attrName>ppt_w</p:attrName>
                                        </p:attrNameLst>
                                      </p:cBhvr>
                                      <p:tavLst>
                                        <p:tav tm="0">
                                          <p:val>
                                            <p:fltVal val="0"/>
                                          </p:val>
                                        </p:tav>
                                        <p:tav tm="100000">
                                          <p:val>
                                            <p:strVal val="#ppt_w"/>
                                          </p:val>
                                        </p:tav>
                                      </p:tavLst>
                                    </p:anim>
                                    <p:anim calcmode="lin" valueType="num">
                                      <p:cBhvr>
                                        <p:cTn id="70" dur="500" fill="hold"/>
                                        <p:tgtEl>
                                          <p:spTgt spid="87"/>
                                        </p:tgtEl>
                                        <p:attrNameLst>
                                          <p:attrName>ppt_h</p:attrName>
                                        </p:attrNameLst>
                                      </p:cBhvr>
                                      <p:tavLst>
                                        <p:tav tm="0">
                                          <p:val>
                                            <p:fltVal val="0"/>
                                          </p:val>
                                        </p:tav>
                                        <p:tav tm="100000">
                                          <p:val>
                                            <p:strVal val="#ppt_h"/>
                                          </p:val>
                                        </p:tav>
                                      </p:tavLst>
                                    </p:anim>
                                    <p:animEffect transition="in" filter="fade">
                                      <p:cBhvr>
                                        <p:cTn id="71" dur="500"/>
                                        <p:tgtEl>
                                          <p:spTgt spid="87"/>
                                        </p:tgtEl>
                                      </p:cBhvr>
                                    </p:animEffect>
                                  </p:childTnLst>
                                </p:cTn>
                              </p:par>
                              <p:par>
                                <p:cTn id="72" presetID="0" presetClass="path" presetSubtype="0" accel="50000" decel="50000" fill="hold" nodeType="withEffect">
                                  <p:stCondLst>
                                    <p:cond delay="0"/>
                                  </p:stCondLst>
                                  <p:childTnLst>
                                    <p:animMotion origin="layout" path="M 0.00352 0.01898 L -0.15095 0.09491 " pathEditMode="relative" rAng="0" ptsTypes="AA">
                                      <p:cBhvr>
                                        <p:cTn id="73" dur="2000" fill="hold"/>
                                        <p:tgtEl>
                                          <p:spTgt spid="87"/>
                                        </p:tgtEl>
                                        <p:attrNameLst>
                                          <p:attrName>ppt_x</p:attrName>
                                          <p:attrName>ppt_y</p:attrName>
                                        </p:attrNameLst>
                                      </p:cBhvr>
                                      <p:rCtr x="-7723"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6813"/>
          <p:cNvSpPr/>
          <p:nvPr/>
        </p:nvSpPr>
        <p:spPr>
          <a:xfrm>
            <a:off x="-16015" y="1323709"/>
            <a:ext cx="12184064" cy="5569347"/>
          </a:xfrm>
          <a:custGeom>
            <a:avLst/>
            <a:gdLst/>
            <a:ahLst/>
            <a:cxnLst>
              <a:cxn ang="0">
                <a:pos x="wd2" y="hd2"/>
              </a:cxn>
              <a:cxn ang="5400000">
                <a:pos x="wd2" y="hd2"/>
              </a:cxn>
              <a:cxn ang="10800000">
                <a:pos x="wd2" y="hd2"/>
              </a:cxn>
              <a:cxn ang="16200000">
                <a:pos x="wd2" y="hd2"/>
              </a:cxn>
            </a:cxnLst>
            <a:rect l="0" t="0" r="r" b="b"/>
            <a:pathLst>
              <a:path w="21600" h="21600" extrusionOk="0">
                <a:moveTo>
                  <a:pt x="20654" y="0"/>
                </a:moveTo>
                <a:cubicBezTo>
                  <a:pt x="20247" y="0"/>
                  <a:pt x="19872" y="307"/>
                  <a:pt x="19577" y="821"/>
                </a:cubicBezTo>
                <a:cubicBezTo>
                  <a:pt x="19382" y="441"/>
                  <a:pt x="19130" y="212"/>
                  <a:pt x="18850" y="212"/>
                </a:cubicBezTo>
                <a:cubicBezTo>
                  <a:pt x="18425" y="212"/>
                  <a:pt x="18057" y="740"/>
                  <a:pt x="17878" y="1530"/>
                </a:cubicBezTo>
                <a:cubicBezTo>
                  <a:pt x="17651" y="1600"/>
                  <a:pt x="17431" y="1756"/>
                  <a:pt x="17230" y="1971"/>
                </a:cubicBezTo>
                <a:cubicBezTo>
                  <a:pt x="16912" y="1228"/>
                  <a:pt x="16463" y="765"/>
                  <a:pt x="15962" y="765"/>
                </a:cubicBezTo>
                <a:cubicBezTo>
                  <a:pt x="15519" y="765"/>
                  <a:pt x="15112" y="1128"/>
                  <a:pt x="14807" y="1734"/>
                </a:cubicBezTo>
                <a:cubicBezTo>
                  <a:pt x="14764" y="1742"/>
                  <a:pt x="14724" y="1742"/>
                  <a:pt x="14685" y="1751"/>
                </a:cubicBezTo>
                <a:cubicBezTo>
                  <a:pt x="14519" y="1530"/>
                  <a:pt x="14324" y="1401"/>
                  <a:pt x="14116" y="1401"/>
                </a:cubicBezTo>
                <a:cubicBezTo>
                  <a:pt x="13820" y="1401"/>
                  <a:pt x="13554" y="1664"/>
                  <a:pt x="13356" y="2072"/>
                </a:cubicBezTo>
                <a:cubicBezTo>
                  <a:pt x="13000" y="1569"/>
                  <a:pt x="12567" y="1324"/>
                  <a:pt x="12115" y="1427"/>
                </a:cubicBezTo>
                <a:cubicBezTo>
                  <a:pt x="11815" y="1497"/>
                  <a:pt x="11538" y="1709"/>
                  <a:pt x="11297" y="2041"/>
                </a:cubicBezTo>
                <a:cubicBezTo>
                  <a:pt x="11206" y="1994"/>
                  <a:pt x="11109" y="1963"/>
                  <a:pt x="11012" y="1963"/>
                </a:cubicBezTo>
                <a:cubicBezTo>
                  <a:pt x="10876" y="1963"/>
                  <a:pt x="10746" y="2019"/>
                  <a:pt x="10623" y="2120"/>
                </a:cubicBezTo>
                <a:cubicBezTo>
                  <a:pt x="10364" y="1522"/>
                  <a:pt x="9997" y="1142"/>
                  <a:pt x="9590" y="1142"/>
                </a:cubicBezTo>
                <a:cubicBezTo>
                  <a:pt x="9244" y="1142"/>
                  <a:pt x="8928" y="1410"/>
                  <a:pt x="8683" y="1859"/>
                </a:cubicBezTo>
                <a:cubicBezTo>
                  <a:pt x="8499" y="1577"/>
                  <a:pt x="8280" y="1401"/>
                  <a:pt x="8039" y="1401"/>
                </a:cubicBezTo>
                <a:cubicBezTo>
                  <a:pt x="7715" y="1401"/>
                  <a:pt x="7427" y="1709"/>
                  <a:pt x="7225" y="2192"/>
                </a:cubicBezTo>
                <a:cubicBezTo>
                  <a:pt x="6901" y="1695"/>
                  <a:pt x="6506" y="1401"/>
                  <a:pt x="6077" y="1401"/>
                </a:cubicBezTo>
                <a:cubicBezTo>
                  <a:pt x="5706" y="1401"/>
                  <a:pt x="5360" y="1622"/>
                  <a:pt x="5062" y="2002"/>
                </a:cubicBezTo>
                <a:cubicBezTo>
                  <a:pt x="4748" y="1315"/>
                  <a:pt x="4317" y="899"/>
                  <a:pt x="3841" y="899"/>
                </a:cubicBezTo>
                <a:cubicBezTo>
                  <a:pt x="3607" y="899"/>
                  <a:pt x="3384" y="1003"/>
                  <a:pt x="3179" y="1181"/>
                </a:cubicBezTo>
                <a:cubicBezTo>
                  <a:pt x="2977" y="994"/>
                  <a:pt x="2754" y="890"/>
                  <a:pt x="2521" y="890"/>
                </a:cubicBezTo>
                <a:cubicBezTo>
                  <a:pt x="2084" y="890"/>
                  <a:pt x="1689" y="1254"/>
                  <a:pt x="1389" y="1843"/>
                </a:cubicBezTo>
                <a:cubicBezTo>
                  <a:pt x="1375" y="1843"/>
                  <a:pt x="1365" y="1843"/>
                  <a:pt x="1353" y="1843"/>
                </a:cubicBezTo>
                <a:cubicBezTo>
                  <a:pt x="1300" y="1843"/>
                  <a:pt x="1246" y="1851"/>
                  <a:pt x="1195" y="1868"/>
                </a:cubicBezTo>
                <a:cubicBezTo>
                  <a:pt x="940" y="921"/>
                  <a:pt x="508" y="246"/>
                  <a:pt x="0" y="48"/>
                </a:cubicBezTo>
                <a:lnTo>
                  <a:pt x="0" y="21600"/>
                </a:lnTo>
                <a:lnTo>
                  <a:pt x="21600" y="21600"/>
                </a:lnTo>
                <a:lnTo>
                  <a:pt x="21600" y="623"/>
                </a:lnTo>
                <a:cubicBezTo>
                  <a:pt x="21330" y="229"/>
                  <a:pt x="21002" y="0"/>
                  <a:pt x="20654" y="0"/>
                </a:cubicBezTo>
                <a:close/>
              </a:path>
            </a:pathLst>
          </a:custGeom>
          <a:solidFill>
            <a:srgbClr val="FFFFFF">
              <a:alpha val="7053"/>
            </a:srgbClr>
          </a:solidFill>
          <a:ln w="12700">
            <a:miter lim="400000"/>
          </a:ln>
        </p:spPr>
        <p:txBody>
          <a:bodyPr lIns="22856" tIns="22856" rIns="22856" bIns="22856" anchor="ctr"/>
          <a:lstStyle/>
          <a:p>
            <a:pPr>
              <a:lnSpc>
                <a:spcPct val="93000"/>
              </a:lnSpc>
              <a:defRPr sz="1800" spc="0">
                <a:solidFill>
                  <a:srgbClr val="000000"/>
                </a:solidFill>
                <a:latin typeface="Arial"/>
                <a:ea typeface="Arial"/>
                <a:cs typeface="Arial"/>
                <a:sym typeface="Arial"/>
              </a:defRPr>
            </a:pPr>
            <a:endParaRPr>
              <a:solidFill>
                <a:srgbClr val="3E6E84"/>
              </a:solidFill>
            </a:endParaRPr>
          </a:p>
        </p:txBody>
      </p:sp>
      <p:sp>
        <p:nvSpPr>
          <p:cNvPr id="20" name="Text Placeholder 19"/>
          <p:cNvSpPr>
            <a:spLocks noGrp="1"/>
          </p:cNvSpPr>
          <p:nvPr>
            <p:ph type="body" sz="quarter" idx="16"/>
          </p:nvPr>
        </p:nvSpPr>
        <p:spPr/>
        <p:txBody>
          <a:bodyPr anchor="ctr"/>
          <a:lstStyle/>
          <a:p>
            <a:pPr lvl="0" fontAlgn="base">
              <a:buClr>
                <a:srgbClr val="7F7F7F"/>
              </a:buClr>
            </a:pPr>
            <a:r>
              <a:rPr lang="en-US" dirty="0"/>
              <a:t>The fastest path to business impact is with pre-built apps and components</a:t>
            </a:r>
          </a:p>
        </p:txBody>
      </p:sp>
      <p:pic>
        <p:nvPicPr>
          <p:cNvPr id="21" name="Picture 2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75299" y="2099168"/>
            <a:ext cx="6254795" cy="3519237"/>
          </a:xfrm>
          <a:prstGeom prst="rect">
            <a:avLst/>
          </a:prstGeom>
        </p:spPr>
      </p:pic>
      <p:pic>
        <p:nvPicPr>
          <p:cNvPr id="23" name="Picture 22"/>
          <p:cNvPicPr>
            <a:picLocks/>
          </p:cNvPicPr>
          <p:nvPr/>
        </p:nvPicPr>
        <p:blipFill>
          <a:blip r:embed="rId4" cstate="print">
            <a:alphaModFix amt="49000"/>
            <a:extLst>
              <a:ext uri="{28A0092B-C50C-407E-A947-70E740481C1C}">
                <a14:useLocalDpi xmlns:a14="http://schemas.microsoft.com/office/drawing/2010/main"/>
              </a:ext>
            </a:extLst>
          </a:blip>
          <a:stretch>
            <a:fillRect/>
          </a:stretch>
        </p:blipFill>
        <p:spPr>
          <a:xfrm>
            <a:off x="4132360" y="6592025"/>
            <a:ext cx="2941806" cy="284647"/>
          </a:xfrm>
          <a:prstGeom prst="rect">
            <a:avLst/>
          </a:prstGeom>
          <a:noFill/>
          <a:ln>
            <a:noFill/>
          </a:ln>
        </p:spPr>
      </p:pic>
      <p:pic>
        <p:nvPicPr>
          <p:cNvPr id="26" name="Thunderbolt_Desktop-Monitor_Cutout.png"/>
          <p:cNvPicPr/>
          <p:nvPr/>
        </p:nvPicPr>
        <p:blipFill>
          <a:blip r:embed="rId5" cstate="print">
            <a:extLst>
              <a:ext uri="{28A0092B-C50C-407E-A947-70E740481C1C}">
                <a14:useLocalDpi xmlns:a14="http://schemas.microsoft.com/office/drawing/2010/main"/>
              </a:ext>
            </a:extLst>
          </a:blip>
          <a:stretch>
            <a:fillRect/>
          </a:stretch>
        </p:blipFill>
        <p:spPr>
          <a:xfrm>
            <a:off x="2167647" y="1846774"/>
            <a:ext cx="6810327" cy="4877045"/>
          </a:xfrm>
          <a:prstGeom prst="rect">
            <a:avLst/>
          </a:prstGeom>
          <a:ln w="12700" cap="flat">
            <a:noFill/>
            <a:miter lim="400000"/>
          </a:ln>
          <a:effectLst/>
        </p:spPr>
      </p:pic>
      <p:sp>
        <p:nvSpPr>
          <p:cNvPr id="30" name="Shape 6868"/>
          <p:cNvSpPr/>
          <p:nvPr/>
        </p:nvSpPr>
        <p:spPr>
          <a:xfrm>
            <a:off x="225721" y="4393145"/>
            <a:ext cx="2334265" cy="8669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spcBef>
                <a:spcPts val="800"/>
              </a:spcBef>
              <a:defRPr sz="3200" b="1" spc="0"/>
            </a:pPr>
            <a:r>
              <a:rPr lang="en-US" sz="2400" baseline="30000" dirty="0">
                <a:solidFill>
                  <a:srgbClr val="3E6E84"/>
                </a:solidFill>
              </a:rPr>
              <a:t>Customize Faster</a:t>
            </a:r>
          </a:p>
          <a:p>
            <a:pPr>
              <a:spcBef>
                <a:spcPts val="500"/>
              </a:spcBef>
              <a:defRPr sz="3200" spc="0"/>
            </a:pPr>
            <a:r>
              <a:rPr lang="en-US" sz="2400" baseline="30000" dirty="0">
                <a:solidFill>
                  <a:srgbClr val="3E6E84"/>
                </a:solidFill>
              </a:rPr>
              <a:t>App Builder</a:t>
            </a:r>
          </a:p>
          <a:p>
            <a:pPr>
              <a:spcBef>
                <a:spcPts val="500"/>
              </a:spcBef>
              <a:defRPr sz="3200" spc="0"/>
            </a:pPr>
            <a:r>
              <a:rPr lang="en-US" sz="2400" baseline="30000" dirty="0">
                <a:solidFill>
                  <a:srgbClr val="3E6E84"/>
                </a:solidFill>
              </a:rPr>
              <a:t>AppExchange</a:t>
            </a:r>
            <a:endParaRPr sz="2400" baseline="30000" dirty="0">
              <a:solidFill>
                <a:srgbClr val="3E6E84"/>
              </a:solidFill>
            </a:endParaRPr>
          </a:p>
        </p:txBody>
      </p:sp>
      <p:sp>
        <p:nvSpPr>
          <p:cNvPr id="31" name="Shape 6862"/>
          <p:cNvSpPr/>
          <p:nvPr/>
        </p:nvSpPr>
        <p:spPr>
          <a:xfrm>
            <a:off x="8527309" y="1588511"/>
            <a:ext cx="3468521" cy="148758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spAutoFit/>
          </a:bodyPr>
          <a:lstStyle/>
          <a:p>
            <a:pPr algn="r">
              <a:spcBef>
                <a:spcPts val="800"/>
              </a:spcBef>
              <a:defRPr sz="3200" b="1" spc="0"/>
            </a:pPr>
            <a:r>
              <a:rPr lang="en-US" sz="2400" baseline="30000" dirty="0">
                <a:solidFill>
                  <a:srgbClr val="3E6E84"/>
                </a:solidFill>
              </a:rPr>
              <a:t>Extend Any App</a:t>
            </a:r>
          </a:p>
          <a:p>
            <a:pPr algn="r">
              <a:spcBef>
                <a:spcPts val="500"/>
              </a:spcBef>
              <a:defRPr sz="3200" spc="0"/>
            </a:pPr>
            <a:r>
              <a:rPr lang="en-US" sz="2400" baseline="30000" dirty="0">
                <a:solidFill>
                  <a:srgbClr val="3E6E84"/>
                </a:solidFill>
              </a:rPr>
              <a:t>70K+ Developers on Lightning</a:t>
            </a:r>
          </a:p>
          <a:p>
            <a:pPr algn="r">
              <a:spcBef>
                <a:spcPts val="500"/>
              </a:spcBef>
              <a:defRPr sz="3200" spc="0"/>
            </a:pPr>
            <a:r>
              <a:rPr lang="en-US" sz="2400" baseline="30000" dirty="0">
                <a:solidFill>
                  <a:srgbClr val="3E6E84"/>
                </a:solidFill>
              </a:rPr>
              <a:t>1100+ Lightning Ready Apps</a:t>
            </a:r>
          </a:p>
          <a:p>
            <a:pPr algn="r">
              <a:spcBef>
                <a:spcPts val="500"/>
              </a:spcBef>
              <a:defRPr sz="3200" spc="0"/>
            </a:pPr>
            <a:r>
              <a:rPr lang="en-US" sz="2400" baseline="30000" dirty="0">
                <a:solidFill>
                  <a:srgbClr val="3E6E84"/>
                </a:solidFill>
              </a:rPr>
              <a:t>100+ Lightning Components</a:t>
            </a:r>
          </a:p>
          <a:p>
            <a:pPr algn="r">
              <a:spcBef>
                <a:spcPts val="500"/>
              </a:spcBef>
              <a:defRPr sz="3200" spc="0"/>
            </a:pPr>
            <a:r>
              <a:rPr lang="en-US" sz="2400" baseline="30000" dirty="0">
                <a:solidFill>
                  <a:srgbClr val="3E6E84"/>
                </a:solidFill>
              </a:rPr>
              <a:t>300+ Salesforce1 Ready Apps</a:t>
            </a:r>
          </a:p>
        </p:txBody>
      </p:sp>
      <p:sp>
        <p:nvSpPr>
          <p:cNvPr id="32" name="Shape 6863"/>
          <p:cNvSpPr/>
          <p:nvPr/>
        </p:nvSpPr>
        <p:spPr>
          <a:xfrm rot="10800000">
            <a:off x="7603477" y="1775071"/>
            <a:ext cx="4398760" cy="601893"/>
          </a:xfrm>
          <a:custGeom>
            <a:avLst/>
            <a:gdLst/>
            <a:ahLst/>
            <a:cxnLst>
              <a:cxn ang="0">
                <a:pos x="wd2" y="hd2"/>
              </a:cxn>
              <a:cxn ang="5400000">
                <a:pos x="wd2" y="hd2"/>
              </a:cxn>
              <a:cxn ang="10800000">
                <a:pos x="wd2" y="hd2"/>
              </a:cxn>
              <a:cxn ang="16200000">
                <a:pos x="wd2" y="hd2"/>
              </a:cxn>
            </a:cxnLst>
            <a:rect l="0" t="0" r="r" b="b"/>
            <a:pathLst>
              <a:path w="21600" h="21600" extrusionOk="0">
                <a:moveTo>
                  <a:pt x="0" y="21515"/>
                </a:moveTo>
                <a:lnTo>
                  <a:pt x="17169" y="21600"/>
                </a:lnTo>
                <a:lnTo>
                  <a:pt x="21600" y="0"/>
                </a:lnTo>
              </a:path>
            </a:pathLst>
          </a:custGeom>
          <a:noFill/>
          <a:ln w="12700" cap="flat">
            <a:solidFill>
              <a:srgbClr val="19325C"/>
            </a:solidFill>
            <a:prstDash val="solid"/>
            <a:miter lim="400000"/>
            <a:tailEnd type="oval" w="med" len="med"/>
          </a:ln>
          <a:effectLst/>
        </p:spPr>
        <p:txBody>
          <a:bodyPr wrap="square" lIns="95233" tIns="95233" rIns="95233" bIns="95233" numCol="1" anchor="ctr">
            <a:noAutofit/>
          </a:bodyPr>
          <a:lstStyle/>
          <a:p>
            <a:pPr>
              <a:lnSpc>
                <a:spcPts val="1600"/>
              </a:lnSpc>
              <a:defRPr sz="2600" spc="0"/>
            </a:pPr>
            <a:endParaRPr sz="2000" baseline="30000">
              <a:solidFill>
                <a:srgbClr val="3E6E84"/>
              </a:solidFill>
            </a:endParaRPr>
          </a:p>
        </p:txBody>
      </p:sp>
      <p:sp>
        <p:nvSpPr>
          <p:cNvPr id="12" name="Shape 6866"/>
          <p:cNvSpPr/>
          <p:nvPr/>
        </p:nvSpPr>
        <p:spPr>
          <a:xfrm rot="10800000" flipH="1">
            <a:off x="233782" y="4586776"/>
            <a:ext cx="2660262" cy="872259"/>
          </a:xfrm>
          <a:custGeom>
            <a:avLst/>
            <a:gdLst/>
            <a:ahLst/>
            <a:cxnLst>
              <a:cxn ang="0">
                <a:pos x="wd2" y="hd2"/>
              </a:cxn>
              <a:cxn ang="5400000">
                <a:pos x="wd2" y="hd2"/>
              </a:cxn>
              <a:cxn ang="10800000">
                <a:pos x="wd2" y="hd2"/>
              </a:cxn>
              <a:cxn ang="16200000">
                <a:pos x="wd2" y="hd2"/>
              </a:cxn>
            </a:cxnLst>
            <a:rect l="0" t="0" r="r" b="b"/>
            <a:pathLst>
              <a:path w="21600" h="21600" extrusionOk="0">
                <a:moveTo>
                  <a:pt x="0" y="21399"/>
                </a:moveTo>
                <a:lnTo>
                  <a:pt x="12528" y="21600"/>
                </a:lnTo>
                <a:lnTo>
                  <a:pt x="21600" y="0"/>
                </a:lnTo>
              </a:path>
            </a:pathLst>
          </a:custGeom>
          <a:noFill/>
          <a:ln w="12700" cap="flat">
            <a:solidFill>
              <a:srgbClr val="19325C"/>
            </a:solidFill>
            <a:prstDash val="solid"/>
            <a:miter lim="400000"/>
            <a:tailEnd type="oval" w="med" len="med"/>
          </a:ln>
          <a:effectLst/>
        </p:spPr>
        <p:txBody>
          <a:bodyPr wrap="square" lIns="95233" tIns="95233" rIns="95233" bIns="95233" numCol="1" anchor="ctr">
            <a:noAutofit/>
          </a:bodyPr>
          <a:lstStyle/>
          <a:p>
            <a:pPr>
              <a:lnSpc>
                <a:spcPts val="1600"/>
              </a:lnSpc>
              <a:defRPr sz="2600" spc="0"/>
            </a:pPr>
            <a:endParaRPr sz="2000" baseline="30000">
              <a:solidFill>
                <a:srgbClr val="3E6E84"/>
              </a:solidFill>
            </a:endParaRPr>
          </a:p>
        </p:txBody>
      </p:sp>
      <p:pic>
        <p:nvPicPr>
          <p:cNvPr id="13" name="Picture 12"/>
          <p:cNvPicPr>
            <a:picLocks/>
          </p:cNvPicPr>
          <p:nvPr/>
        </p:nvPicPr>
        <p:blipFill>
          <a:blip r:embed="rId6" cstate="print">
            <a:alphaModFix amt="49000"/>
            <a:extLst>
              <a:ext uri="{28A0092B-C50C-407E-A947-70E740481C1C}">
                <a14:useLocalDpi xmlns:a14="http://schemas.microsoft.com/office/drawing/2010/main"/>
              </a:ext>
            </a:extLst>
          </a:blip>
          <a:stretch>
            <a:fillRect/>
          </a:stretch>
        </p:blipFill>
        <p:spPr>
          <a:xfrm>
            <a:off x="4225570" y="6617011"/>
            <a:ext cx="2941806" cy="258769"/>
          </a:xfrm>
          <a:prstGeom prst="rect">
            <a:avLst/>
          </a:prstGeom>
          <a:noFill/>
          <a:ln>
            <a:noFill/>
          </a:ln>
        </p:spPr>
      </p:pic>
      <p:sp>
        <p:nvSpPr>
          <p:cNvPr id="15" name="Title 2">
            <a:extLst>
              <a:ext uri="{FF2B5EF4-FFF2-40B4-BE49-F238E27FC236}">
                <a16:creationId xmlns:a16="http://schemas.microsoft.com/office/drawing/2014/main" id="{822A5BB6-6D4E-054E-8BC8-B8A6156B03AF}"/>
              </a:ext>
            </a:extLst>
          </p:cNvPr>
          <p:cNvSpPr>
            <a:spLocks noGrp="1"/>
          </p:cNvSpPr>
          <p:nvPr>
            <p:ph type="title"/>
          </p:nvPr>
        </p:nvSpPr>
        <p:spPr>
          <a:xfrm>
            <a:off x="558861" y="182234"/>
            <a:ext cx="11515799" cy="784821"/>
          </a:xfrm>
        </p:spPr>
        <p:txBody>
          <a:bodyPr/>
          <a:lstStyle/>
          <a:p>
            <a:r>
              <a:rPr lang="en-US" dirty="0">
                <a:solidFill>
                  <a:srgbClr val="3B3B3B"/>
                </a:solidFill>
                <a:latin typeface="Salesforce Sans" panose="020B0505020202020203" pitchFamily="34" charset="77"/>
                <a:cs typeface="Arial" pitchFamily="34" charset="0"/>
              </a:rPr>
              <a:t>Lightning Ecosystem: Create Next-Level Experiences</a:t>
            </a:r>
            <a:endParaRPr lang="en-US" dirty="0">
              <a:latin typeface="Salesforce Sans" panose="020B0505020202020203" pitchFamily="34" charset="77"/>
            </a:endParaRPr>
          </a:p>
        </p:txBody>
      </p:sp>
    </p:spTree>
    <p:extLst>
      <p:ext uri="{BB962C8B-B14F-4D97-AF65-F5344CB8AC3E}">
        <p14:creationId xmlns:p14="http://schemas.microsoft.com/office/powerpoint/2010/main" val="22444901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8"/>
        <p:cNvGrpSpPr/>
        <p:nvPr/>
      </p:nvGrpSpPr>
      <p:grpSpPr>
        <a:xfrm>
          <a:off x="0" y="0"/>
          <a:ext cx="0" cy="0"/>
          <a:chOff x="0" y="0"/>
          <a:chExt cx="0" cy="0"/>
        </a:xfrm>
      </p:grpSpPr>
      <p:sp>
        <p:nvSpPr>
          <p:cNvPr id="3759" name="Shape 3759"/>
          <p:cNvSpPr txBox="1">
            <a:spLocks noGrp="1"/>
          </p:cNvSpPr>
          <p:nvPr>
            <p:ph type="title"/>
          </p:nvPr>
        </p:nvSpPr>
        <p:spPr>
          <a:xfrm>
            <a:off x="495300" y="140559"/>
            <a:ext cx="11046000" cy="989742"/>
          </a:xfrm>
          <a:prstGeom prst="rect">
            <a:avLst/>
          </a:prstGeom>
          <a:noFill/>
          <a:ln>
            <a:noFill/>
          </a:ln>
        </p:spPr>
        <p:txBody>
          <a:bodyPr spcFirstLastPara="1" vert="horz" wrap="square" lIns="91414" tIns="91414" rIns="91414" bIns="91414" rtlCol="0" anchor="b" anchorCtr="0">
            <a:noAutofit/>
          </a:bodyPr>
          <a:lstStyle/>
          <a:p>
            <a:pPr>
              <a:buSzPts val="2800"/>
            </a:pPr>
            <a:r>
              <a:rPr lang="en-US" sz="2999">
                <a:latin typeface="Salesforce Sans" panose="020B0505020202020203" pitchFamily="34" charset="77"/>
              </a:rPr>
              <a:t>Lightning</a:t>
            </a:r>
            <a:r>
              <a:rPr lang="en-US">
                <a:latin typeface="Salesforce Sans" panose="020B0505020202020203" pitchFamily="34" charset="77"/>
              </a:rPr>
              <a:t> Delivers Value Across Every Team</a:t>
            </a:r>
            <a:endParaRPr sz="2999">
              <a:latin typeface="Salesforce Sans" panose="020B0505020202020203" pitchFamily="34" charset="77"/>
            </a:endParaRPr>
          </a:p>
        </p:txBody>
      </p:sp>
      <p:pic>
        <p:nvPicPr>
          <p:cNvPr id="3761" name="Shape 3761"/>
          <p:cNvPicPr preferRelativeResize="0"/>
          <p:nvPr/>
        </p:nvPicPr>
        <p:blipFill rotWithShape="1">
          <a:blip r:embed="rId3">
            <a:alphaModFix/>
          </a:blip>
          <a:srcRect/>
          <a:stretch/>
        </p:blipFill>
        <p:spPr>
          <a:xfrm>
            <a:off x="7662391" y="1560705"/>
            <a:ext cx="3039476" cy="5501442"/>
          </a:xfrm>
          <a:prstGeom prst="rect">
            <a:avLst/>
          </a:prstGeom>
          <a:noFill/>
          <a:ln>
            <a:noFill/>
          </a:ln>
        </p:spPr>
      </p:pic>
      <p:sp>
        <p:nvSpPr>
          <p:cNvPr id="3762" name="Shape 3762"/>
          <p:cNvSpPr/>
          <p:nvPr/>
        </p:nvSpPr>
        <p:spPr>
          <a:xfrm>
            <a:off x="7778172" y="3616697"/>
            <a:ext cx="1526408" cy="495504"/>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Time Saved Developing</a:t>
            </a:r>
            <a:endParaRPr sz="1466" dirty="0">
              <a:latin typeface="Salesforce Sans" panose="020B0505020202020203" pitchFamily="34" charset="77"/>
            </a:endParaRPr>
          </a:p>
        </p:txBody>
      </p:sp>
      <p:sp>
        <p:nvSpPr>
          <p:cNvPr id="3763" name="Shape 3763"/>
          <p:cNvSpPr/>
          <p:nvPr/>
        </p:nvSpPr>
        <p:spPr>
          <a:xfrm>
            <a:off x="7336578" y="4054603"/>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25</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sp>
        <p:nvSpPr>
          <p:cNvPr id="3764" name="Shape 3764"/>
          <p:cNvSpPr/>
          <p:nvPr/>
        </p:nvSpPr>
        <p:spPr>
          <a:xfrm>
            <a:off x="9304575" y="1495866"/>
            <a:ext cx="1171645" cy="495471"/>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Faster Time to Market</a:t>
            </a:r>
            <a:endParaRPr sz="1466" dirty="0">
              <a:latin typeface="Salesforce Sans" panose="020B0505020202020203" pitchFamily="34" charset="77"/>
            </a:endParaRPr>
          </a:p>
        </p:txBody>
      </p:sp>
      <p:sp>
        <p:nvSpPr>
          <p:cNvPr id="3765" name="Shape 3765"/>
          <p:cNvSpPr/>
          <p:nvPr/>
        </p:nvSpPr>
        <p:spPr>
          <a:xfrm>
            <a:off x="8735215" y="1920069"/>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50</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sp>
        <p:nvSpPr>
          <p:cNvPr id="3766" name="Shape 3766"/>
          <p:cNvSpPr/>
          <p:nvPr/>
        </p:nvSpPr>
        <p:spPr>
          <a:xfrm>
            <a:off x="10446091" y="2885100"/>
            <a:ext cx="1677163" cy="1193840"/>
          </a:xfrm>
          <a:prstGeom prst="rect">
            <a:avLst/>
          </a:prstGeom>
          <a:noFill/>
          <a:ln>
            <a:noFill/>
          </a:ln>
        </p:spPr>
        <p:txBody>
          <a:bodyPr spcFirstLastPara="1" wrap="square" lIns="91414" tIns="45700" rIns="91414" bIns="45700" anchor="t" anchorCtr="0">
            <a:noAutofit/>
          </a:bodyPr>
          <a:lstStyle/>
          <a:p>
            <a:r>
              <a:rPr lang="en-US" sz="1000">
                <a:solidFill>
                  <a:schemeClr val="accent1"/>
                </a:solidFill>
                <a:latin typeface="Salesforce Sans" panose="020B0505020202020203" pitchFamily="34" charset="77"/>
              </a:rPr>
              <a:t>The Total Economic Impact™ Of Salesforce Lightning, a June 2018 commissioned study conducted by Forrester Consulting on behalf of Salesforce.</a:t>
            </a:r>
            <a:endParaRPr sz="1300">
              <a:latin typeface="Salesforce Sans" panose="020B0505020202020203" pitchFamily="34" charset="77"/>
            </a:endParaRPr>
          </a:p>
        </p:txBody>
      </p:sp>
      <p:pic>
        <p:nvPicPr>
          <p:cNvPr id="3767" name="Shape 3767"/>
          <p:cNvPicPr preferRelativeResize="0"/>
          <p:nvPr/>
        </p:nvPicPr>
        <p:blipFill rotWithShape="1">
          <a:blip r:embed="rId4">
            <a:alphaModFix/>
          </a:blip>
          <a:srcRect/>
          <a:stretch/>
        </p:blipFill>
        <p:spPr>
          <a:xfrm>
            <a:off x="1125895" y="2404801"/>
            <a:ext cx="6826073" cy="4796501"/>
          </a:xfrm>
          <a:prstGeom prst="rect">
            <a:avLst/>
          </a:prstGeom>
          <a:noFill/>
          <a:ln>
            <a:noFill/>
          </a:ln>
        </p:spPr>
      </p:pic>
      <p:sp>
        <p:nvSpPr>
          <p:cNvPr id="3768" name="Shape 3768"/>
          <p:cNvSpPr/>
          <p:nvPr/>
        </p:nvSpPr>
        <p:spPr>
          <a:xfrm>
            <a:off x="2459454" y="3643831"/>
            <a:ext cx="1526453" cy="495471"/>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Increased Productivity</a:t>
            </a:r>
            <a:endParaRPr sz="1466" dirty="0">
              <a:latin typeface="Salesforce Sans" panose="020B0505020202020203" pitchFamily="34" charset="77"/>
            </a:endParaRPr>
          </a:p>
        </p:txBody>
      </p:sp>
      <p:sp>
        <p:nvSpPr>
          <p:cNvPr id="3769" name="Shape 3769"/>
          <p:cNvSpPr/>
          <p:nvPr/>
        </p:nvSpPr>
        <p:spPr>
          <a:xfrm>
            <a:off x="2044028" y="4112202"/>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25</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sp>
        <p:nvSpPr>
          <p:cNvPr id="3770" name="Shape 3770"/>
          <p:cNvSpPr/>
          <p:nvPr/>
        </p:nvSpPr>
        <p:spPr>
          <a:xfrm>
            <a:off x="1112790" y="4042543"/>
            <a:ext cx="1526453" cy="495471"/>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Improved Win Rates</a:t>
            </a:r>
            <a:endParaRPr sz="1466" dirty="0">
              <a:latin typeface="Salesforce Sans" panose="020B0505020202020203" pitchFamily="34" charset="77"/>
            </a:endParaRPr>
          </a:p>
        </p:txBody>
      </p:sp>
      <p:sp>
        <p:nvSpPr>
          <p:cNvPr id="3771" name="Shape 3771"/>
          <p:cNvSpPr/>
          <p:nvPr/>
        </p:nvSpPr>
        <p:spPr>
          <a:xfrm>
            <a:off x="697364" y="4510914"/>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21</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sp>
        <p:nvSpPr>
          <p:cNvPr id="3772" name="Shape 3772"/>
          <p:cNvSpPr/>
          <p:nvPr/>
        </p:nvSpPr>
        <p:spPr>
          <a:xfrm>
            <a:off x="3843032" y="3459449"/>
            <a:ext cx="1335036" cy="294229"/>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Faster Reporting</a:t>
            </a:r>
            <a:endParaRPr sz="1466" dirty="0">
              <a:latin typeface="Salesforce Sans" panose="020B0505020202020203" pitchFamily="34" charset="77"/>
            </a:endParaRPr>
          </a:p>
        </p:txBody>
      </p:sp>
      <p:sp>
        <p:nvSpPr>
          <p:cNvPr id="3773" name="Shape 3773"/>
          <p:cNvSpPr/>
          <p:nvPr/>
        </p:nvSpPr>
        <p:spPr>
          <a:xfrm>
            <a:off x="3388289" y="3765913"/>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29</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sp>
        <p:nvSpPr>
          <p:cNvPr id="3774" name="Shape 3774"/>
          <p:cNvSpPr/>
          <p:nvPr/>
        </p:nvSpPr>
        <p:spPr>
          <a:xfrm>
            <a:off x="5083154" y="3134438"/>
            <a:ext cx="1526453" cy="726261"/>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Less Time Standardizing Process</a:t>
            </a:r>
            <a:endParaRPr sz="1466" dirty="0">
              <a:latin typeface="Salesforce Sans" panose="020B0505020202020203" pitchFamily="34" charset="77"/>
            </a:endParaRPr>
          </a:p>
        </p:txBody>
      </p:sp>
      <p:sp>
        <p:nvSpPr>
          <p:cNvPr id="3775" name="Shape 3775"/>
          <p:cNvSpPr/>
          <p:nvPr/>
        </p:nvSpPr>
        <p:spPr>
          <a:xfrm>
            <a:off x="4680835" y="3883552"/>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28</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sp>
        <p:nvSpPr>
          <p:cNvPr id="3776" name="Shape 3776"/>
          <p:cNvSpPr/>
          <p:nvPr/>
        </p:nvSpPr>
        <p:spPr>
          <a:xfrm>
            <a:off x="6424218" y="2288922"/>
            <a:ext cx="1526453" cy="495471"/>
          </a:xfrm>
          <a:prstGeom prst="rect">
            <a:avLst/>
          </a:prstGeom>
          <a:noFill/>
          <a:ln>
            <a:noFill/>
          </a:ln>
        </p:spPr>
        <p:txBody>
          <a:bodyPr spcFirstLastPara="1" wrap="square" lIns="33617" tIns="16796" rIns="33617" bIns="16796" anchor="b" anchorCtr="0">
            <a:noAutofit/>
          </a:bodyPr>
          <a:lstStyle/>
          <a:p>
            <a:pPr algn="ctr"/>
            <a:r>
              <a:rPr lang="en-US" sz="1466" dirty="0">
                <a:solidFill>
                  <a:schemeClr val="accent1"/>
                </a:solidFill>
                <a:latin typeface="Salesforce Sans" panose="020B0505020202020203" pitchFamily="34" charset="77"/>
              </a:rPr>
              <a:t>Improved Collaboration</a:t>
            </a:r>
            <a:endParaRPr sz="1466" dirty="0">
              <a:latin typeface="Salesforce Sans" panose="020B0505020202020203" pitchFamily="34" charset="77"/>
            </a:endParaRPr>
          </a:p>
        </p:txBody>
      </p:sp>
      <p:sp>
        <p:nvSpPr>
          <p:cNvPr id="3777" name="Shape 3777"/>
          <p:cNvSpPr/>
          <p:nvPr/>
        </p:nvSpPr>
        <p:spPr>
          <a:xfrm>
            <a:off x="6008793" y="2791700"/>
            <a:ext cx="2357237" cy="797492"/>
          </a:xfrm>
          <a:prstGeom prst="rect">
            <a:avLst/>
          </a:prstGeom>
          <a:noFill/>
          <a:ln>
            <a:noFill/>
          </a:ln>
        </p:spPr>
        <p:txBody>
          <a:bodyPr spcFirstLastPara="1" wrap="square" lIns="33617" tIns="16796" rIns="33617" bIns="16796" anchor="t" anchorCtr="0">
            <a:noAutofit/>
          </a:bodyPr>
          <a:lstStyle/>
          <a:p>
            <a:pPr algn="ctr">
              <a:lnSpc>
                <a:spcPct val="90000"/>
              </a:lnSpc>
            </a:pPr>
            <a:r>
              <a:rPr lang="en-US" sz="2399" baseline="30000" dirty="0">
                <a:solidFill>
                  <a:schemeClr val="accent1"/>
                </a:solidFill>
                <a:latin typeface="Salesforce Sans" panose="020B0505020202020203" pitchFamily="34" charset="77"/>
              </a:rPr>
              <a:t>+ </a:t>
            </a:r>
            <a:r>
              <a:rPr lang="en-US" sz="4666" dirty="0">
                <a:solidFill>
                  <a:schemeClr val="accent1"/>
                </a:solidFill>
                <a:latin typeface="Salesforce Sans" panose="020B0505020202020203" pitchFamily="34" charset="77"/>
              </a:rPr>
              <a:t>40</a:t>
            </a:r>
            <a:r>
              <a:rPr lang="en-US" sz="2399" baseline="30000" dirty="0">
                <a:solidFill>
                  <a:schemeClr val="accent1"/>
                </a:solidFill>
                <a:latin typeface="Salesforce Sans" panose="020B0505020202020203" pitchFamily="34" charset="77"/>
              </a:rPr>
              <a:t>%</a:t>
            </a:r>
            <a:endParaRPr sz="1400" dirty="0">
              <a:latin typeface="Salesforce Sans" panose="020B0505020202020203" pitchFamily="34" charset="77"/>
            </a:endParaRPr>
          </a:p>
        </p:txBody>
      </p:sp>
      <p:grpSp>
        <p:nvGrpSpPr>
          <p:cNvPr id="3778" name="Shape 3778"/>
          <p:cNvGrpSpPr/>
          <p:nvPr/>
        </p:nvGrpSpPr>
        <p:grpSpPr>
          <a:xfrm>
            <a:off x="10475609" y="4232955"/>
            <a:ext cx="1613576" cy="1193856"/>
            <a:chOff x="24665586" y="3390353"/>
            <a:chExt cx="7808400" cy="895613"/>
          </a:xfrm>
        </p:grpSpPr>
        <p:sp>
          <p:nvSpPr>
            <p:cNvPr id="3779" name="Shape 3779"/>
            <p:cNvSpPr txBox="1"/>
            <p:nvPr/>
          </p:nvSpPr>
          <p:spPr>
            <a:xfrm>
              <a:off x="24665586" y="3948167"/>
              <a:ext cx="7808400" cy="337800"/>
            </a:xfrm>
            <a:prstGeom prst="rect">
              <a:avLst/>
            </a:prstGeom>
            <a:noFill/>
            <a:ln>
              <a:noFill/>
            </a:ln>
          </p:spPr>
          <p:txBody>
            <a:bodyPr spcFirstLastPara="1" wrap="square" lIns="91414" tIns="45700" rIns="91414" bIns="45700" anchor="t" anchorCtr="0">
              <a:noAutofit/>
            </a:bodyPr>
            <a:lstStyle/>
            <a:p>
              <a:r>
                <a:rPr lang="en-US" sz="700">
                  <a:solidFill>
                    <a:schemeClr val="accent1"/>
                  </a:solidFill>
                  <a:latin typeface="Salesforce Sans" panose="020B0505020202020203" pitchFamily="34" charset="77"/>
                </a:rPr>
                <a:t>Survey: 2017 Lightning Adoption Survey, N=500 Responses</a:t>
              </a:r>
              <a:endParaRPr sz="1300">
                <a:latin typeface="Salesforce Sans" panose="020B0505020202020203" pitchFamily="34" charset="77"/>
              </a:endParaRPr>
            </a:p>
          </p:txBody>
        </p:sp>
        <p:sp>
          <p:nvSpPr>
            <p:cNvPr id="3780" name="Shape 3780"/>
            <p:cNvSpPr/>
            <p:nvPr/>
          </p:nvSpPr>
          <p:spPr>
            <a:xfrm>
              <a:off x="24951303" y="3390353"/>
              <a:ext cx="6795607" cy="412759"/>
            </a:xfrm>
            <a:prstGeom prst="rect">
              <a:avLst/>
            </a:prstGeom>
            <a:noFill/>
            <a:ln>
              <a:noFill/>
            </a:ln>
          </p:spPr>
          <p:txBody>
            <a:bodyPr spcFirstLastPara="1" wrap="square" lIns="0" tIns="0" rIns="0" bIns="0" anchor="ctr" anchorCtr="0">
              <a:noAutofit/>
            </a:bodyPr>
            <a:lstStyle/>
            <a:p>
              <a:pPr>
                <a:lnSpc>
                  <a:spcPct val="110000"/>
                </a:lnSpc>
              </a:pPr>
              <a:r>
                <a:rPr lang="en-US" sz="1000" dirty="0">
                  <a:solidFill>
                    <a:schemeClr val="accent1"/>
                  </a:solidFill>
                  <a:latin typeface="Salesforce Sans" panose="020B0505020202020203" pitchFamily="34" charset="77"/>
                </a:rPr>
                <a:t>Average Percentage Improvements Reported by Lightning Experience Users</a:t>
              </a:r>
              <a:endParaRPr sz="1000" dirty="0">
                <a:solidFill>
                  <a:schemeClr val="accent1"/>
                </a:solidFill>
                <a:latin typeface="Salesforce Sans" panose="020B0505020202020203" pitchFamily="34" charset="77"/>
              </a:endParaRPr>
            </a:p>
          </p:txBody>
        </p:sp>
      </p:grpSp>
      <p:grpSp>
        <p:nvGrpSpPr>
          <p:cNvPr id="3781" name="Shape 3781"/>
          <p:cNvGrpSpPr/>
          <p:nvPr/>
        </p:nvGrpSpPr>
        <p:grpSpPr>
          <a:xfrm flipH="1">
            <a:off x="-21" y="5471776"/>
            <a:ext cx="1619124" cy="1417369"/>
            <a:chOff x="-59714" y="0"/>
            <a:chExt cx="3060654" cy="2680035"/>
          </a:xfrm>
        </p:grpSpPr>
        <p:pic>
          <p:nvPicPr>
            <p:cNvPr id="3782" name="Shape 3782" descr="Picture 1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0" y="0"/>
              <a:ext cx="2941229" cy="1375151"/>
            </a:xfrm>
            <a:prstGeom prst="rect">
              <a:avLst/>
            </a:prstGeom>
            <a:noFill/>
            <a:ln>
              <a:noFill/>
            </a:ln>
          </p:spPr>
        </p:pic>
        <p:pic>
          <p:nvPicPr>
            <p:cNvPr id="3783" name="Shape 3783" descr="Picture 12"/>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59714" y="1049881"/>
              <a:ext cx="3060654" cy="1630154"/>
            </a:xfrm>
            <a:prstGeom prst="rect">
              <a:avLst/>
            </a:prstGeom>
            <a:noFill/>
            <a:ln>
              <a:noFill/>
            </a:ln>
          </p:spPr>
        </p:pic>
      </p:grpSp>
      <p:grpSp>
        <p:nvGrpSpPr>
          <p:cNvPr id="3784" name="Shape 3784"/>
          <p:cNvGrpSpPr/>
          <p:nvPr/>
        </p:nvGrpSpPr>
        <p:grpSpPr>
          <a:xfrm>
            <a:off x="10393264" y="5465379"/>
            <a:ext cx="1674506" cy="1417369"/>
            <a:chOff x="-59714" y="0"/>
            <a:chExt cx="3060654" cy="2680035"/>
          </a:xfrm>
        </p:grpSpPr>
        <p:pic>
          <p:nvPicPr>
            <p:cNvPr id="3785" name="Shape 3785" descr="Picture 12"/>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0" y="0"/>
              <a:ext cx="2941229" cy="1375151"/>
            </a:xfrm>
            <a:prstGeom prst="rect">
              <a:avLst/>
            </a:prstGeom>
            <a:noFill/>
            <a:ln>
              <a:noFill/>
            </a:ln>
          </p:spPr>
        </p:pic>
        <p:pic>
          <p:nvPicPr>
            <p:cNvPr id="3786" name="Shape 3786" descr="Picture 12"/>
            <p:cNvPicPr preferRelativeResize="0"/>
            <p:nvPr/>
          </p:nvPicPr>
          <p:blipFill rotWithShape="1">
            <a:blip r:embed="rId8" cstate="print">
              <a:alphaModFix/>
              <a:extLst>
                <a:ext uri="{28A0092B-C50C-407E-A947-70E740481C1C}">
                  <a14:useLocalDpi xmlns:a14="http://schemas.microsoft.com/office/drawing/2010/main"/>
                </a:ext>
              </a:extLst>
            </a:blip>
            <a:srcRect/>
            <a:stretch/>
          </p:blipFill>
          <p:spPr>
            <a:xfrm>
              <a:off x="-59714" y="1049881"/>
              <a:ext cx="3060654" cy="1630154"/>
            </a:xfrm>
            <a:prstGeom prst="rect">
              <a:avLst/>
            </a:prstGeom>
            <a:noFill/>
            <a:ln>
              <a:noFill/>
            </a:ln>
          </p:spPr>
        </p:pic>
      </p:grpSp>
      <p:sp>
        <p:nvSpPr>
          <p:cNvPr id="3787" name="Shape 3787"/>
          <p:cNvSpPr txBox="1"/>
          <p:nvPr/>
        </p:nvSpPr>
        <p:spPr>
          <a:xfrm>
            <a:off x="74447" y="5517305"/>
            <a:ext cx="1373493" cy="523064"/>
          </a:xfrm>
          <a:prstGeom prst="rect">
            <a:avLst/>
          </a:prstGeom>
          <a:noFill/>
          <a:ln>
            <a:noFill/>
          </a:ln>
        </p:spPr>
        <p:txBody>
          <a:bodyPr spcFirstLastPara="1" wrap="square" lIns="91414" tIns="45700" rIns="91414" bIns="45700" anchor="t" anchorCtr="0">
            <a:noAutofit/>
          </a:bodyPr>
          <a:lstStyle/>
          <a:p>
            <a:pPr algn="ctr"/>
            <a:r>
              <a:rPr lang="en-US" sz="1466" dirty="0">
                <a:solidFill>
                  <a:schemeClr val="lt1"/>
                </a:solidFill>
                <a:latin typeface="Salesforce Sans" panose="020B0505020202020203" pitchFamily="34" charset="77"/>
              </a:rPr>
              <a:t>End User Benefits</a:t>
            </a:r>
            <a:endParaRPr sz="1466" dirty="0">
              <a:latin typeface="Salesforce Sans" panose="020B0505020202020203" pitchFamily="34" charset="77"/>
            </a:endParaRPr>
          </a:p>
        </p:txBody>
      </p:sp>
      <p:sp>
        <p:nvSpPr>
          <p:cNvPr id="3788" name="Shape 3788"/>
          <p:cNvSpPr txBox="1"/>
          <p:nvPr/>
        </p:nvSpPr>
        <p:spPr>
          <a:xfrm>
            <a:off x="10597931" y="5597334"/>
            <a:ext cx="1373493" cy="307720"/>
          </a:xfrm>
          <a:prstGeom prst="rect">
            <a:avLst/>
          </a:prstGeom>
          <a:noFill/>
          <a:ln>
            <a:noFill/>
          </a:ln>
        </p:spPr>
        <p:txBody>
          <a:bodyPr spcFirstLastPara="1" wrap="square" lIns="91414" tIns="45700" rIns="91414" bIns="45700" anchor="t" anchorCtr="0">
            <a:noAutofit/>
          </a:bodyPr>
          <a:lstStyle/>
          <a:p>
            <a:pPr algn="ctr"/>
            <a:r>
              <a:rPr lang="en-US" sz="1466" dirty="0">
                <a:solidFill>
                  <a:schemeClr val="lt1"/>
                </a:solidFill>
                <a:latin typeface="Salesforce Sans" panose="020B0505020202020203" pitchFamily="34" charset="77"/>
              </a:rPr>
              <a:t>IT Benefits</a:t>
            </a:r>
            <a:endParaRPr sz="1466" dirty="0">
              <a:latin typeface="Salesforce Sans" panose="020B0505020202020203" pitchFamily="34" charset="77"/>
            </a:endParaRPr>
          </a:p>
        </p:txBody>
      </p:sp>
    </p:spTree>
    <p:extLst>
      <p:ext uri="{BB962C8B-B14F-4D97-AF65-F5344CB8AC3E}">
        <p14:creationId xmlns:p14="http://schemas.microsoft.com/office/powerpoint/2010/main" val="335478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ctrTitle"/>
          </p:nvPr>
        </p:nvSpPr>
        <p:spPr>
          <a:xfrm>
            <a:off x="2758964" y="2488374"/>
            <a:ext cx="4824248" cy="1074640"/>
          </a:xfrm>
          <a:prstGeom prst="rect">
            <a:avLst/>
          </a:prstGeom>
        </p:spPr>
        <p:txBody>
          <a:bodyPr wrap="square" lIns="91425" tIns="91425" rIns="91425" bIns="91425" anchor="ctr" anchorCtr="0">
            <a:noAutofit/>
          </a:bodyPr>
          <a:lstStyle/>
          <a:p>
            <a:pPr lvl="0" algn="ctr">
              <a:spcBef>
                <a:spcPts val="0"/>
              </a:spcBef>
              <a:buNone/>
            </a:pPr>
            <a:r>
              <a:rPr lang="en-US" sz="3300" dirty="0">
                <a:latin typeface="Salesforce Sans" panose="020B0505020202020203" pitchFamily="34" charset="77"/>
              </a:rPr>
              <a:t>Lightning Experience</a:t>
            </a:r>
          </a:p>
        </p:txBody>
      </p:sp>
      <p:sp>
        <p:nvSpPr>
          <p:cNvPr id="3" name="Shape 904">
            <a:extLst>
              <a:ext uri="{FF2B5EF4-FFF2-40B4-BE49-F238E27FC236}">
                <a16:creationId xmlns:a16="http://schemas.microsoft.com/office/drawing/2014/main" id="{234EB3C1-6ABD-EE41-95B7-0AB811A2CB9D}"/>
              </a:ext>
            </a:extLst>
          </p:cNvPr>
          <p:cNvSpPr txBox="1">
            <a:spLocks/>
          </p:cNvSpPr>
          <p:nvPr/>
        </p:nvSpPr>
        <p:spPr>
          <a:xfrm>
            <a:off x="3042741" y="3373826"/>
            <a:ext cx="4193629" cy="1074640"/>
          </a:xfrm>
          <a:prstGeom prst="rect">
            <a:avLst/>
          </a:prstGeom>
          <a:effectLst/>
        </p:spPr>
        <p:txBody>
          <a:bodyPr vert="horz" wrap="square" lIns="91425" tIns="91425" rIns="91425" bIns="91425" rtlCol="0" anchor="ctr" anchorCtr="0">
            <a:noAutofit/>
          </a:bodyPr>
          <a:lstStyle>
            <a:lvl1pPr marL="0" indent="0" algn="l" defTabSz="914400" rtl="0" eaLnBrk="1" latinLnBrk="0" hangingPunct="1">
              <a:lnSpc>
                <a:spcPct val="90000"/>
              </a:lnSpc>
              <a:spcBef>
                <a:spcPct val="0"/>
              </a:spcBef>
              <a:buNone/>
              <a:tabLst/>
              <a:defRPr lang="en-US" sz="2800" b="1" kern="1200" spc="0" baseline="0">
                <a:solidFill>
                  <a:schemeClr val="bg1"/>
                </a:solidFill>
                <a:latin typeface="+mj-lt"/>
                <a:ea typeface="+mj-ea"/>
                <a:cs typeface="+mj-cs"/>
              </a:defRPr>
            </a:lvl1pPr>
          </a:lstStyle>
          <a:p>
            <a:pPr algn="ctr">
              <a:spcBef>
                <a:spcPts val="0"/>
              </a:spcBef>
            </a:pPr>
            <a:r>
              <a:rPr lang="en-US" sz="2400" dirty="0">
                <a:latin typeface="Salesforce Sans" panose="020B0505020202020203" pitchFamily="34" charset="77"/>
              </a:rPr>
              <a:t>For Increased Productivity</a:t>
            </a:r>
          </a:p>
        </p:txBody>
      </p:sp>
    </p:spTree>
    <p:extLst>
      <p:ext uri="{BB962C8B-B14F-4D97-AF65-F5344CB8AC3E}">
        <p14:creationId xmlns:p14="http://schemas.microsoft.com/office/powerpoint/2010/main" val="3581167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Shape 1025"/>
          <p:cNvSpPr txBox="1">
            <a:spLocks noGrp="1"/>
          </p:cNvSpPr>
          <p:nvPr>
            <p:ph type="title"/>
          </p:nvPr>
        </p:nvSpPr>
        <p:spPr>
          <a:xfrm>
            <a:off x="502698" y="896"/>
            <a:ext cx="11045923" cy="989742"/>
          </a:xfrm>
          <a:prstGeom prst="rect">
            <a:avLst/>
          </a:prstGeom>
          <a:noFill/>
          <a:ln>
            <a:noFill/>
          </a:ln>
        </p:spPr>
        <p:txBody>
          <a:bodyPr spcFirstLastPara="1" vert="horz" wrap="square" lIns="0" tIns="0" rIns="0" bIns="0" rtlCol="0" anchor="b" anchorCtr="0">
            <a:noAutofit/>
          </a:bodyPr>
          <a:lstStyle/>
          <a:p>
            <a:r>
              <a:rPr lang="en" sz="3199" dirty="0">
                <a:solidFill>
                  <a:schemeClr val="tx1"/>
                </a:solidFill>
                <a:latin typeface="Salesforce Sans" panose="020B0505020202020203" pitchFamily="34" charset="77"/>
              </a:rPr>
              <a:t>10 Lightning Experience Features for Salesforce Users</a:t>
            </a:r>
            <a:endParaRPr sz="3199" dirty="0">
              <a:solidFill>
                <a:schemeClr val="tx1"/>
              </a:solidFill>
              <a:latin typeface="Salesforce Sans" panose="020B0505020202020203" pitchFamily="34" charset="77"/>
            </a:endParaRPr>
          </a:p>
        </p:txBody>
      </p:sp>
      <p:sp>
        <p:nvSpPr>
          <p:cNvPr id="1026" name="Shape 1026"/>
          <p:cNvSpPr txBox="1">
            <a:spLocks noGrp="1"/>
          </p:cNvSpPr>
          <p:nvPr>
            <p:ph type="body" idx="2"/>
          </p:nvPr>
        </p:nvSpPr>
        <p:spPr>
          <a:xfrm>
            <a:off x="539647" y="1042659"/>
            <a:ext cx="11045923" cy="307520"/>
          </a:xfrm>
          <a:prstGeom prst="rect">
            <a:avLst/>
          </a:prstGeom>
          <a:noFill/>
          <a:ln>
            <a:noFill/>
          </a:ln>
        </p:spPr>
        <p:txBody>
          <a:bodyPr spcFirstLastPara="1" vert="horz" wrap="square" lIns="0" tIns="0" rIns="0" bIns="0" rtlCol="0" anchor="t" anchorCtr="0">
            <a:noAutofit/>
          </a:bodyPr>
          <a:lstStyle/>
          <a:p>
            <a:pPr marL="0" indent="0">
              <a:lnSpc>
                <a:spcPct val="115000"/>
              </a:lnSpc>
              <a:buClr>
                <a:srgbClr val="7F7F7F"/>
              </a:buClr>
              <a:buSzPts val="1600"/>
            </a:pPr>
            <a:r>
              <a:rPr lang="en" sz="2399" dirty="0">
                <a:solidFill>
                  <a:schemeClr val="accent2">
                    <a:lumMod val="75000"/>
                  </a:schemeClr>
                </a:solidFill>
                <a:latin typeface="Salesforce Sans Light" panose="020B0305020202020203" pitchFamily="34" charset="77"/>
              </a:rPr>
              <a:t>Out-of-the box features that help increase productivity</a:t>
            </a:r>
            <a:endParaRPr sz="2399" dirty="0">
              <a:solidFill>
                <a:schemeClr val="accent2">
                  <a:lumMod val="75000"/>
                </a:schemeClr>
              </a:solidFill>
              <a:latin typeface="Salesforce Sans Light" panose="020B0305020202020203" pitchFamily="34" charset="77"/>
            </a:endParaRPr>
          </a:p>
        </p:txBody>
      </p:sp>
      <p:pic>
        <p:nvPicPr>
          <p:cNvPr id="1027" name="Shape 1027"/>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7562762" y="4975530"/>
            <a:ext cx="2983032" cy="1406739"/>
          </a:xfrm>
          <a:prstGeom prst="rect">
            <a:avLst/>
          </a:prstGeom>
          <a:noFill/>
          <a:ln>
            <a:noFill/>
          </a:ln>
        </p:spPr>
      </p:pic>
      <p:cxnSp>
        <p:nvCxnSpPr>
          <p:cNvPr id="1030" name="Shape 1030"/>
          <p:cNvCxnSpPr/>
          <p:nvPr/>
        </p:nvCxnSpPr>
        <p:spPr>
          <a:xfrm>
            <a:off x="809342" y="2046577"/>
            <a:ext cx="551056" cy="0"/>
          </a:xfrm>
          <a:prstGeom prst="straightConnector1">
            <a:avLst/>
          </a:prstGeom>
          <a:noFill/>
          <a:ln w="9525" cap="flat" cmpd="sng">
            <a:solidFill>
              <a:srgbClr val="B6C4CC"/>
            </a:solidFill>
            <a:prstDash val="dash"/>
            <a:round/>
            <a:headEnd type="none" w="sm" len="sm"/>
            <a:tailEnd type="none" w="sm" len="sm"/>
          </a:ln>
        </p:spPr>
      </p:cxnSp>
      <p:cxnSp>
        <p:nvCxnSpPr>
          <p:cNvPr id="1031" name="Shape 1031"/>
          <p:cNvCxnSpPr/>
          <p:nvPr/>
        </p:nvCxnSpPr>
        <p:spPr>
          <a:xfrm>
            <a:off x="818187" y="2725095"/>
            <a:ext cx="551056" cy="0"/>
          </a:xfrm>
          <a:prstGeom prst="straightConnector1">
            <a:avLst/>
          </a:prstGeom>
          <a:noFill/>
          <a:ln w="9525" cap="flat" cmpd="sng">
            <a:solidFill>
              <a:srgbClr val="B6C4CC"/>
            </a:solidFill>
            <a:prstDash val="dash"/>
            <a:round/>
            <a:headEnd type="none" w="sm" len="sm"/>
            <a:tailEnd type="none" w="sm" len="sm"/>
          </a:ln>
        </p:spPr>
      </p:cxnSp>
      <p:cxnSp>
        <p:nvCxnSpPr>
          <p:cNvPr id="1032" name="Shape 1032"/>
          <p:cNvCxnSpPr/>
          <p:nvPr/>
        </p:nvCxnSpPr>
        <p:spPr>
          <a:xfrm>
            <a:off x="835825" y="3398361"/>
            <a:ext cx="551056" cy="0"/>
          </a:xfrm>
          <a:prstGeom prst="straightConnector1">
            <a:avLst/>
          </a:prstGeom>
          <a:noFill/>
          <a:ln w="9525" cap="flat" cmpd="sng">
            <a:solidFill>
              <a:srgbClr val="B6C4CC"/>
            </a:solidFill>
            <a:prstDash val="dash"/>
            <a:round/>
            <a:headEnd type="none" w="sm" len="sm"/>
            <a:tailEnd type="none" w="sm" len="sm"/>
          </a:ln>
        </p:spPr>
      </p:cxnSp>
      <p:cxnSp>
        <p:nvCxnSpPr>
          <p:cNvPr id="1033" name="Shape 1033"/>
          <p:cNvCxnSpPr/>
          <p:nvPr/>
        </p:nvCxnSpPr>
        <p:spPr>
          <a:xfrm>
            <a:off x="818187" y="4083980"/>
            <a:ext cx="551056" cy="0"/>
          </a:xfrm>
          <a:prstGeom prst="straightConnector1">
            <a:avLst/>
          </a:prstGeom>
          <a:noFill/>
          <a:ln w="9525" cap="flat" cmpd="sng">
            <a:solidFill>
              <a:srgbClr val="B6C4CC"/>
            </a:solidFill>
            <a:prstDash val="dash"/>
            <a:round/>
            <a:headEnd type="none" w="sm" len="sm"/>
            <a:tailEnd type="none" w="sm" len="sm"/>
          </a:ln>
        </p:spPr>
      </p:cxnSp>
      <p:cxnSp>
        <p:nvCxnSpPr>
          <p:cNvPr id="1034" name="Shape 1034"/>
          <p:cNvCxnSpPr/>
          <p:nvPr/>
        </p:nvCxnSpPr>
        <p:spPr>
          <a:xfrm>
            <a:off x="835825" y="4769597"/>
            <a:ext cx="551056" cy="0"/>
          </a:xfrm>
          <a:prstGeom prst="straightConnector1">
            <a:avLst/>
          </a:prstGeom>
          <a:noFill/>
          <a:ln w="9525" cap="flat" cmpd="sng">
            <a:solidFill>
              <a:srgbClr val="B6C4CC"/>
            </a:solidFill>
            <a:prstDash val="dash"/>
            <a:round/>
            <a:headEnd type="none" w="sm" len="sm"/>
            <a:tailEnd type="none" w="sm" len="sm"/>
          </a:ln>
        </p:spPr>
      </p:cxnSp>
      <p:sp>
        <p:nvSpPr>
          <p:cNvPr id="1035" name="Shape 1035"/>
          <p:cNvSpPr/>
          <p:nvPr/>
        </p:nvSpPr>
        <p:spPr>
          <a:xfrm>
            <a:off x="544166" y="2461984"/>
            <a:ext cx="530262"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2</a:t>
            </a:r>
            <a:endParaRPr sz="1600">
              <a:solidFill>
                <a:schemeClr val="lt1"/>
              </a:solidFill>
              <a:latin typeface="Salesforce Sans" panose="020B0505020202020203" pitchFamily="34" charset="77"/>
              <a:sym typeface="Arial"/>
            </a:endParaRPr>
          </a:p>
        </p:txBody>
      </p:sp>
      <p:sp>
        <p:nvSpPr>
          <p:cNvPr id="1036" name="Shape 1036"/>
          <p:cNvSpPr/>
          <p:nvPr/>
        </p:nvSpPr>
        <p:spPr>
          <a:xfrm>
            <a:off x="548155" y="3135251"/>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3</a:t>
            </a:r>
            <a:endParaRPr sz="1600">
              <a:solidFill>
                <a:schemeClr val="lt1"/>
              </a:solidFill>
              <a:latin typeface="Salesforce Sans" panose="020B0505020202020203" pitchFamily="34" charset="77"/>
              <a:sym typeface="Arial"/>
            </a:endParaRPr>
          </a:p>
        </p:txBody>
      </p:sp>
      <p:sp>
        <p:nvSpPr>
          <p:cNvPr id="1037" name="Shape 1037"/>
          <p:cNvSpPr/>
          <p:nvPr/>
        </p:nvSpPr>
        <p:spPr>
          <a:xfrm>
            <a:off x="548155" y="3820867"/>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4</a:t>
            </a:r>
            <a:endParaRPr sz="1600">
              <a:solidFill>
                <a:schemeClr val="lt1"/>
              </a:solidFill>
              <a:latin typeface="Salesforce Sans" panose="020B0505020202020203" pitchFamily="34" charset="77"/>
              <a:sym typeface="Arial"/>
            </a:endParaRPr>
          </a:p>
        </p:txBody>
      </p:sp>
      <p:sp>
        <p:nvSpPr>
          <p:cNvPr id="1038" name="Shape 1038"/>
          <p:cNvSpPr/>
          <p:nvPr/>
        </p:nvSpPr>
        <p:spPr>
          <a:xfrm>
            <a:off x="551327" y="4506486"/>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5</a:t>
            </a:r>
            <a:endParaRPr sz="1600">
              <a:solidFill>
                <a:schemeClr val="lt1"/>
              </a:solidFill>
              <a:latin typeface="Salesforce Sans" panose="020B0505020202020203" pitchFamily="34" charset="77"/>
              <a:sym typeface="Arial"/>
            </a:endParaRPr>
          </a:p>
        </p:txBody>
      </p:sp>
      <p:sp>
        <p:nvSpPr>
          <p:cNvPr id="1039" name="Shape 1039"/>
          <p:cNvSpPr/>
          <p:nvPr/>
        </p:nvSpPr>
        <p:spPr>
          <a:xfrm>
            <a:off x="551327" y="1783467"/>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1</a:t>
            </a:r>
            <a:endParaRPr sz="1600">
              <a:solidFill>
                <a:schemeClr val="lt1"/>
              </a:solidFill>
              <a:latin typeface="Salesforce Sans" panose="020B0505020202020203" pitchFamily="34" charset="77"/>
              <a:sym typeface="Arial"/>
            </a:endParaRPr>
          </a:p>
        </p:txBody>
      </p:sp>
      <p:cxnSp>
        <p:nvCxnSpPr>
          <p:cNvPr id="1040" name="Shape 1040"/>
          <p:cNvCxnSpPr/>
          <p:nvPr/>
        </p:nvCxnSpPr>
        <p:spPr>
          <a:xfrm>
            <a:off x="6277123" y="2020386"/>
            <a:ext cx="551056" cy="0"/>
          </a:xfrm>
          <a:prstGeom prst="straightConnector1">
            <a:avLst/>
          </a:prstGeom>
          <a:noFill/>
          <a:ln w="9525" cap="flat" cmpd="sng">
            <a:solidFill>
              <a:srgbClr val="B6C4CC"/>
            </a:solidFill>
            <a:prstDash val="dash"/>
            <a:round/>
            <a:headEnd type="none" w="sm" len="sm"/>
            <a:tailEnd type="none" w="sm" len="sm"/>
          </a:ln>
        </p:spPr>
      </p:cxnSp>
      <p:cxnSp>
        <p:nvCxnSpPr>
          <p:cNvPr id="1041" name="Shape 1041"/>
          <p:cNvCxnSpPr/>
          <p:nvPr/>
        </p:nvCxnSpPr>
        <p:spPr>
          <a:xfrm>
            <a:off x="6285968" y="2698904"/>
            <a:ext cx="551056" cy="0"/>
          </a:xfrm>
          <a:prstGeom prst="straightConnector1">
            <a:avLst/>
          </a:prstGeom>
          <a:noFill/>
          <a:ln w="9525" cap="flat" cmpd="sng">
            <a:solidFill>
              <a:srgbClr val="B6C4CC"/>
            </a:solidFill>
            <a:prstDash val="dash"/>
            <a:round/>
            <a:headEnd type="none" w="sm" len="sm"/>
            <a:tailEnd type="none" w="sm" len="sm"/>
          </a:ln>
        </p:spPr>
      </p:cxnSp>
      <p:cxnSp>
        <p:nvCxnSpPr>
          <p:cNvPr id="1042" name="Shape 1042"/>
          <p:cNvCxnSpPr/>
          <p:nvPr/>
        </p:nvCxnSpPr>
        <p:spPr>
          <a:xfrm>
            <a:off x="6303606" y="3372169"/>
            <a:ext cx="551056" cy="0"/>
          </a:xfrm>
          <a:prstGeom prst="straightConnector1">
            <a:avLst/>
          </a:prstGeom>
          <a:noFill/>
          <a:ln w="9525" cap="flat" cmpd="sng">
            <a:solidFill>
              <a:srgbClr val="B6C4CC"/>
            </a:solidFill>
            <a:prstDash val="dash"/>
            <a:round/>
            <a:headEnd type="none" w="sm" len="sm"/>
            <a:tailEnd type="none" w="sm" len="sm"/>
          </a:ln>
        </p:spPr>
      </p:cxnSp>
      <p:cxnSp>
        <p:nvCxnSpPr>
          <p:cNvPr id="1043" name="Shape 1043"/>
          <p:cNvCxnSpPr/>
          <p:nvPr/>
        </p:nvCxnSpPr>
        <p:spPr>
          <a:xfrm>
            <a:off x="6285968" y="4057787"/>
            <a:ext cx="551056" cy="0"/>
          </a:xfrm>
          <a:prstGeom prst="straightConnector1">
            <a:avLst/>
          </a:prstGeom>
          <a:noFill/>
          <a:ln w="9525" cap="flat" cmpd="sng">
            <a:solidFill>
              <a:srgbClr val="B6C4CC"/>
            </a:solidFill>
            <a:prstDash val="dash"/>
            <a:round/>
            <a:headEnd type="none" w="sm" len="sm"/>
            <a:tailEnd type="none" w="sm" len="sm"/>
          </a:ln>
        </p:spPr>
      </p:cxnSp>
      <p:cxnSp>
        <p:nvCxnSpPr>
          <p:cNvPr id="1044" name="Shape 1044"/>
          <p:cNvCxnSpPr/>
          <p:nvPr/>
        </p:nvCxnSpPr>
        <p:spPr>
          <a:xfrm>
            <a:off x="6303606" y="4743404"/>
            <a:ext cx="551056" cy="0"/>
          </a:xfrm>
          <a:prstGeom prst="straightConnector1">
            <a:avLst/>
          </a:prstGeom>
          <a:noFill/>
          <a:ln w="9525" cap="flat" cmpd="sng">
            <a:solidFill>
              <a:srgbClr val="B6C4CC"/>
            </a:solidFill>
            <a:prstDash val="dash"/>
            <a:round/>
            <a:headEnd type="none" w="sm" len="sm"/>
            <a:tailEnd type="none" w="sm" len="sm"/>
          </a:ln>
        </p:spPr>
      </p:cxnSp>
      <p:sp>
        <p:nvSpPr>
          <p:cNvPr id="1045" name="Shape 1045"/>
          <p:cNvSpPr/>
          <p:nvPr/>
        </p:nvSpPr>
        <p:spPr>
          <a:xfrm>
            <a:off x="6011947" y="2435792"/>
            <a:ext cx="530262"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7</a:t>
            </a:r>
            <a:endParaRPr sz="1600">
              <a:solidFill>
                <a:schemeClr val="lt1"/>
              </a:solidFill>
              <a:latin typeface="Salesforce Sans" panose="020B0505020202020203" pitchFamily="34" charset="77"/>
              <a:sym typeface="Arial"/>
            </a:endParaRPr>
          </a:p>
        </p:txBody>
      </p:sp>
      <p:sp>
        <p:nvSpPr>
          <p:cNvPr id="1046" name="Shape 1046"/>
          <p:cNvSpPr/>
          <p:nvPr/>
        </p:nvSpPr>
        <p:spPr>
          <a:xfrm>
            <a:off x="6015936" y="3109058"/>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8</a:t>
            </a:r>
            <a:endParaRPr sz="1600">
              <a:solidFill>
                <a:schemeClr val="lt1"/>
              </a:solidFill>
              <a:latin typeface="Salesforce Sans" panose="020B0505020202020203" pitchFamily="34" charset="77"/>
              <a:sym typeface="Arial"/>
            </a:endParaRPr>
          </a:p>
        </p:txBody>
      </p:sp>
      <p:sp>
        <p:nvSpPr>
          <p:cNvPr id="1047" name="Shape 1047"/>
          <p:cNvSpPr/>
          <p:nvPr/>
        </p:nvSpPr>
        <p:spPr>
          <a:xfrm>
            <a:off x="6015936" y="3794675"/>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9</a:t>
            </a:r>
            <a:endParaRPr sz="1600">
              <a:solidFill>
                <a:schemeClr val="lt1"/>
              </a:solidFill>
              <a:latin typeface="Salesforce Sans" panose="020B0505020202020203" pitchFamily="34" charset="77"/>
              <a:sym typeface="Arial"/>
            </a:endParaRPr>
          </a:p>
        </p:txBody>
      </p:sp>
      <p:sp>
        <p:nvSpPr>
          <p:cNvPr id="1048" name="Shape 1048"/>
          <p:cNvSpPr/>
          <p:nvPr/>
        </p:nvSpPr>
        <p:spPr>
          <a:xfrm>
            <a:off x="6019108" y="4480293"/>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10</a:t>
            </a:r>
            <a:endParaRPr sz="1600">
              <a:solidFill>
                <a:schemeClr val="lt1"/>
              </a:solidFill>
              <a:latin typeface="Salesforce Sans" panose="020B0505020202020203" pitchFamily="34" charset="77"/>
              <a:sym typeface="Arial"/>
            </a:endParaRPr>
          </a:p>
        </p:txBody>
      </p:sp>
      <p:sp>
        <p:nvSpPr>
          <p:cNvPr id="1049" name="Shape 1049"/>
          <p:cNvSpPr/>
          <p:nvPr/>
        </p:nvSpPr>
        <p:spPr>
          <a:xfrm>
            <a:off x="6019108" y="1757274"/>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6</a:t>
            </a:r>
            <a:endParaRPr sz="1600">
              <a:solidFill>
                <a:schemeClr val="lt1"/>
              </a:solidFill>
              <a:latin typeface="Salesforce Sans" panose="020B0505020202020203" pitchFamily="34" charset="77"/>
              <a:sym typeface="Arial"/>
            </a:endParaRPr>
          </a:p>
        </p:txBody>
      </p:sp>
      <p:sp>
        <p:nvSpPr>
          <p:cNvPr id="1050" name="Shape 1050"/>
          <p:cNvSpPr txBox="1">
            <a:spLocks noGrp="1"/>
          </p:cNvSpPr>
          <p:nvPr>
            <p:ph type="body" idx="1"/>
          </p:nvPr>
        </p:nvSpPr>
        <p:spPr>
          <a:xfrm>
            <a:off x="1466501" y="1844426"/>
            <a:ext cx="11045923" cy="3426707"/>
          </a:xfrm>
          <a:prstGeom prst="rect">
            <a:avLst/>
          </a:prstGeom>
          <a:noFill/>
          <a:ln>
            <a:noFill/>
          </a:ln>
        </p:spPr>
        <p:txBody>
          <a:bodyPr spcFirstLastPara="1" vert="horz" wrap="square" lIns="0" tIns="0" rIns="0" bIns="0" rtlCol="0" anchor="t" anchorCtr="0">
            <a:noAutofit/>
          </a:bodyPr>
          <a:lstStyle/>
          <a:p>
            <a:pPr marL="0" indent="0">
              <a:spcBef>
                <a:spcPts val="0"/>
              </a:spcBef>
              <a:buSzPts val="1800"/>
              <a:buFont typeface="Arial"/>
              <a:buChar char="​"/>
            </a:pPr>
            <a:r>
              <a:rPr lang="en" sz="2399" dirty="0">
                <a:solidFill>
                  <a:schemeClr val="accent2">
                    <a:lumMod val="75000"/>
                  </a:schemeClr>
                </a:solidFill>
                <a:latin typeface="Salesforce Sans" panose="020B0505020202020203" pitchFamily="34" charset="77"/>
              </a:rPr>
              <a:t>Chatter Feed</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Navigation</a:t>
            </a:r>
            <a:endParaRPr sz="2399" dirty="0">
              <a:solidFill>
                <a:schemeClr val="accent2">
                  <a:lumMod val="75000"/>
                </a:schemeClr>
              </a:solidFill>
              <a:latin typeface="Salesforce Sans" panose="020B0505020202020203" pitchFamily="34" charset="77"/>
            </a:endParaRPr>
          </a:p>
          <a:p>
            <a:pPr marL="0" indent="0">
              <a:spcBef>
                <a:spcPts val="2399"/>
              </a:spcBef>
              <a:buClr>
                <a:schemeClr val="accent2"/>
              </a:buClr>
              <a:buSzPts val="1800"/>
              <a:buFont typeface="Arial"/>
              <a:buChar char="​"/>
            </a:pPr>
            <a:r>
              <a:rPr lang="en" sz="2399" dirty="0">
                <a:solidFill>
                  <a:schemeClr val="accent2">
                    <a:lumMod val="75000"/>
                  </a:schemeClr>
                </a:solidFill>
                <a:latin typeface="Salesforce Sans" panose="020B0505020202020203" pitchFamily="34" charset="77"/>
              </a:rPr>
              <a:t>Global Search</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Reports</a:t>
            </a:r>
            <a:endParaRPr sz="1466"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Dashboards</a:t>
            </a:r>
            <a:endParaRPr sz="2399" dirty="0">
              <a:solidFill>
                <a:schemeClr val="accent2">
                  <a:lumMod val="75000"/>
                </a:schemeClr>
              </a:solidFill>
              <a:latin typeface="Salesforce Sans" panose="020B0505020202020203" pitchFamily="34" charset="77"/>
            </a:endParaRPr>
          </a:p>
        </p:txBody>
      </p:sp>
      <p:sp>
        <p:nvSpPr>
          <p:cNvPr id="1051" name="Shape 1051"/>
          <p:cNvSpPr txBox="1"/>
          <p:nvPr/>
        </p:nvSpPr>
        <p:spPr>
          <a:xfrm>
            <a:off x="6854662" y="1837936"/>
            <a:ext cx="6446721" cy="3169174"/>
          </a:xfrm>
          <a:prstGeom prst="rect">
            <a:avLst/>
          </a:prstGeom>
          <a:noFill/>
          <a:ln>
            <a:noFill/>
          </a:ln>
        </p:spPr>
        <p:txBody>
          <a:bodyPr spcFirstLastPara="1" wrap="square" lIns="0" tIns="0" rIns="0" bIns="0" anchor="t" anchorCtr="0">
            <a:noAutofit/>
          </a:bodyPr>
          <a:lstStyle/>
          <a:p>
            <a:pPr>
              <a:buClr>
                <a:srgbClr val="7F7F7F"/>
              </a:buClr>
              <a:buSzPts val="1800"/>
              <a:buFont typeface="Arial"/>
              <a:buChar char="​"/>
            </a:pPr>
            <a:r>
              <a:rPr lang="en" sz="2399" dirty="0">
                <a:solidFill>
                  <a:schemeClr val="accent2">
                    <a:lumMod val="75000"/>
                  </a:schemeClr>
                </a:solidFill>
                <a:latin typeface="Salesforce Sans" panose="020B0505020202020203" pitchFamily="34" charset="77"/>
                <a:sym typeface="Arial"/>
              </a:rPr>
              <a:t>Calendar &amp; Tasks </a:t>
            </a:r>
            <a:endParaRPr sz="1466" dirty="0">
              <a:solidFill>
                <a:schemeClr val="accent2">
                  <a:lumMod val="75000"/>
                </a:schemeClr>
              </a:solidFill>
              <a:latin typeface="Salesforce Sans" panose="020B0505020202020203" pitchFamily="34" charset="77"/>
            </a:endParaRPr>
          </a:p>
          <a:p>
            <a:pPr>
              <a:spcBef>
                <a:spcPts val="2399"/>
              </a:spcBef>
              <a:buClr>
                <a:srgbClr val="7F7F7F"/>
              </a:buClr>
              <a:buSzPts val="1800"/>
              <a:buFont typeface="Arial"/>
              <a:buChar char="​"/>
            </a:pPr>
            <a:r>
              <a:rPr lang="en" sz="2399" dirty="0">
                <a:solidFill>
                  <a:schemeClr val="accent2">
                    <a:lumMod val="75000"/>
                  </a:schemeClr>
                </a:solidFill>
                <a:latin typeface="Salesforce Sans" panose="020B0505020202020203" pitchFamily="34" charset="77"/>
                <a:sym typeface="Arial"/>
              </a:rPr>
              <a:t>List Views</a:t>
            </a:r>
            <a:endParaRPr sz="2399" dirty="0">
              <a:solidFill>
                <a:schemeClr val="accent2">
                  <a:lumMod val="75000"/>
                </a:schemeClr>
              </a:solidFill>
              <a:latin typeface="Salesforce Sans" panose="020B0505020202020203" pitchFamily="34" charset="77"/>
              <a:sym typeface="Arial"/>
            </a:endParaRPr>
          </a:p>
          <a:p>
            <a:pPr>
              <a:spcBef>
                <a:spcPts val="2399"/>
              </a:spcBef>
              <a:buClr>
                <a:schemeClr val="accent2"/>
              </a:buClr>
              <a:buSzPts val="1800"/>
              <a:buFont typeface="Arial"/>
              <a:buChar char="​"/>
            </a:pPr>
            <a:r>
              <a:rPr lang="en" sz="2399" dirty="0">
                <a:solidFill>
                  <a:schemeClr val="accent2">
                    <a:lumMod val="75000"/>
                  </a:schemeClr>
                </a:solidFill>
                <a:latin typeface="Salesforce Sans" panose="020B0505020202020203" pitchFamily="34" charset="77"/>
              </a:rPr>
              <a:t>Console</a:t>
            </a:r>
            <a:endParaRPr sz="1466" dirty="0">
              <a:solidFill>
                <a:schemeClr val="accent2">
                  <a:lumMod val="75000"/>
                </a:schemeClr>
              </a:solidFill>
              <a:latin typeface="Salesforce Sans" panose="020B0505020202020203" pitchFamily="34" charset="77"/>
            </a:endParaRPr>
          </a:p>
          <a:p>
            <a:pPr>
              <a:spcBef>
                <a:spcPts val="2399"/>
              </a:spcBef>
              <a:buClr>
                <a:srgbClr val="7F7F7F"/>
              </a:buClr>
              <a:buSzPts val="1800"/>
              <a:buFont typeface="Arial"/>
              <a:buChar char="​"/>
            </a:pPr>
            <a:r>
              <a:rPr lang="en" sz="2399" dirty="0">
                <a:solidFill>
                  <a:schemeClr val="accent2">
                    <a:lumMod val="75000"/>
                  </a:schemeClr>
                </a:solidFill>
                <a:latin typeface="Salesforce Sans" panose="020B0505020202020203" pitchFamily="34" charset="77"/>
                <a:sym typeface="Arial"/>
              </a:rPr>
              <a:t>Integrated Email</a:t>
            </a:r>
            <a:endParaRPr sz="1466" dirty="0">
              <a:solidFill>
                <a:schemeClr val="accent2">
                  <a:lumMod val="75000"/>
                </a:schemeClr>
              </a:solidFill>
              <a:latin typeface="Salesforce Sans" panose="020B0505020202020203" pitchFamily="34" charset="77"/>
            </a:endParaRPr>
          </a:p>
          <a:p>
            <a:pPr>
              <a:spcBef>
                <a:spcPts val="2399"/>
              </a:spcBef>
              <a:buClr>
                <a:srgbClr val="7F7F7F"/>
              </a:buClr>
              <a:buSzPts val="1800"/>
              <a:buFont typeface="Arial"/>
              <a:buChar char="​"/>
            </a:pPr>
            <a:r>
              <a:rPr lang="en" sz="2399" dirty="0">
                <a:solidFill>
                  <a:schemeClr val="accent2">
                    <a:lumMod val="75000"/>
                  </a:schemeClr>
                </a:solidFill>
                <a:latin typeface="Salesforce Sans" panose="020B0505020202020203" pitchFamily="34" charset="77"/>
              </a:rPr>
              <a:t>Lightning Record Pages</a:t>
            </a:r>
            <a:endParaRPr sz="2399" dirty="0">
              <a:solidFill>
                <a:schemeClr val="accent2">
                  <a:lumMod val="75000"/>
                </a:schemeClr>
              </a:solidFill>
              <a:latin typeface="Salesforce Sans" panose="020B0505020202020203" pitchFamily="34" charset="77"/>
              <a:sym typeface="Arial"/>
            </a:endParaRPr>
          </a:p>
        </p:txBody>
      </p:sp>
      <p:pic>
        <p:nvPicPr>
          <p:cNvPr id="30" name="Picture 29">
            <a:extLst>
              <a:ext uri="{FF2B5EF4-FFF2-40B4-BE49-F238E27FC236}">
                <a16:creationId xmlns:a16="http://schemas.microsoft.com/office/drawing/2014/main" id="{82CD169D-EBE4-CB4A-A0BB-F8A1A90B0DB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7086" y="4370306"/>
            <a:ext cx="12101015" cy="2496098"/>
          </a:xfrm>
          <a:prstGeom prst="rect">
            <a:avLst/>
          </a:prstGeom>
        </p:spPr>
      </p:pic>
      <p:pic>
        <p:nvPicPr>
          <p:cNvPr id="32" name="Picture 31">
            <a:extLst>
              <a:ext uri="{FF2B5EF4-FFF2-40B4-BE49-F238E27FC236}">
                <a16:creationId xmlns:a16="http://schemas.microsoft.com/office/drawing/2014/main" id="{A95D4982-7690-1D47-A92C-13CF973DF76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flipH="1">
            <a:off x="-55405" y="3905003"/>
            <a:ext cx="7155985" cy="2961402"/>
          </a:xfrm>
          <a:prstGeom prst="rect">
            <a:avLst/>
          </a:prstGeom>
        </p:spPr>
      </p:pic>
    </p:spTree>
    <p:extLst>
      <p:ext uri="{BB962C8B-B14F-4D97-AF65-F5344CB8AC3E}">
        <p14:creationId xmlns:p14="http://schemas.microsoft.com/office/powerpoint/2010/main" val="3407767201"/>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55"/>
        <p:cNvGrpSpPr/>
        <p:nvPr/>
      </p:nvGrpSpPr>
      <p:grpSpPr>
        <a:xfrm>
          <a:off x="0" y="0"/>
          <a:ext cx="0" cy="0"/>
          <a:chOff x="0" y="0"/>
          <a:chExt cx="0" cy="0"/>
        </a:xfrm>
      </p:grpSpPr>
      <p:pic>
        <p:nvPicPr>
          <p:cNvPr id="36" name="Grassy Bush.png" descr="Grassy Bush.png">
            <a:extLst>
              <a:ext uri="{FF2B5EF4-FFF2-40B4-BE49-F238E27FC236}">
                <a16:creationId xmlns:a16="http://schemas.microsoft.com/office/drawing/2014/main" id="{022B8BBE-0C52-C94C-8FE0-30EDEBEC8C3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8445598" y="5957178"/>
            <a:ext cx="3743226" cy="896626"/>
          </a:xfrm>
          <a:prstGeom prst="rect">
            <a:avLst/>
          </a:prstGeom>
          <a:ln w="12700">
            <a:miter lim="400000"/>
          </a:ln>
        </p:spPr>
      </p:pic>
      <p:sp>
        <p:nvSpPr>
          <p:cNvPr id="29" name="Shape 171">
            <a:extLst>
              <a:ext uri="{FF2B5EF4-FFF2-40B4-BE49-F238E27FC236}">
                <a16:creationId xmlns:a16="http://schemas.microsoft.com/office/drawing/2014/main" id="{B8CE1DC6-C44D-334C-A286-5C8DC8D02317}"/>
              </a:ext>
            </a:extLst>
          </p:cNvPr>
          <p:cNvSpPr txBox="1">
            <a:spLocks noGrp="1"/>
          </p:cNvSpPr>
          <p:nvPr>
            <p:ph type="title"/>
          </p:nvPr>
        </p:nvSpPr>
        <p:spPr>
          <a:xfrm>
            <a:off x="338137" y="90488"/>
            <a:ext cx="11515799" cy="908100"/>
          </a:xfrm>
          <a:prstGeom prst="rect">
            <a:avLst/>
          </a:prstGeom>
          <a:noFill/>
          <a:ln>
            <a:noFill/>
          </a:ln>
        </p:spPr>
        <p:txBody>
          <a:bodyPr lIns="91425" tIns="91425" rIns="91425" bIns="91425" anchor="b" anchorCtr="0">
            <a:noAutofit/>
          </a:bodyPr>
          <a:lstStyle/>
          <a:p>
            <a:pPr lvl="0" rtl="0">
              <a:spcBef>
                <a:spcPts val="0"/>
              </a:spcBef>
              <a:buClr>
                <a:srgbClr val="3B3B3B"/>
              </a:buClr>
              <a:buSzPct val="25000"/>
              <a:buFont typeface="Arial"/>
              <a:buNone/>
            </a:pPr>
            <a:r>
              <a:rPr lang="en-US" dirty="0">
                <a:solidFill>
                  <a:srgbClr val="3B3B3B"/>
                </a:solidFill>
                <a:latin typeface="Salesforce Sans" panose="020B0505020202020203" pitchFamily="34" charset="77"/>
                <a:cs typeface="Arial" pitchFamily="34" charset="0"/>
              </a:rPr>
              <a:t>Share Information Easily and Find What You Need Faster</a:t>
            </a:r>
          </a:p>
        </p:txBody>
      </p:sp>
      <p:sp>
        <p:nvSpPr>
          <p:cNvPr id="30" name="Shape 4075">
            <a:extLst>
              <a:ext uri="{FF2B5EF4-FFF2-40B4-BE49-F238E27FC236}">
                <a16:creationId xmlns:a16="http://schemas.microsoft.com/office/drawing/2014/main" id="{C97EA790-8179-9A40-B7E8-669E3E07A005}"/>
              </a:ext>
            </a:extLst>
          </p:cNvPr>
          <p:cNvSpPr txBox="1"/>
          <p:nvPr/>
        </p:nvSpPr>
        <p:spPr>
          <a:xfrm>
            <a:off x="525078" y="4303721"/>
            <a:ext cx="3471487" cy="2184719"/>
          </a:xfrm>
          <a:prstGeom prst="rect">
            <a:avLst/>
          </a:prstGeom>
          <a:noFill/>
          <a:ln>
            <a:noFill/>
          </a:ln>
        </p:spPr>
        <p:txBody>
          <a:bodyPr lIns="91425" tIns="91425" rIns="91425" bIns="91425" anchor="ctr" anchorCtr="0">
            <a:noAutofit/>
          </a:bodyPr>
          <a:lstStyle/>
          <a:p>
            <a:pPr marL="0" lvl="1">
              <a:spcBef>
                <a:spcPts val="1400"/>
              </a:spcBef>
              <a:buClr>
                <a:srgbClr val="7F7F7F"/>
              </a:buClr>
              <a:buSzPct val="25000"/>
            </a:pPr>
            <a:r>
              <a:rPr lang="en-US" sz="1400" b="1" dirty="0">
                <a:solidFill>
                  <a:schemeClr val="accent1"/>
                </a:solidFill>
                <a:latin typeface="Salesforce Sans" panose="020B0505020202020203" pitchFamily="34" charset="77"/>
                <a:ea typeface="Arial" charset="0"/>
                <a:cs typeface="Arial" charset="0"/>
                <a:sym typeface="Arial"/>
              </a:rPr>
              <a:t>Collaborate with colleagues in real time. Work together, talk to each other, and share information.</a:t>
            </a:r>
          </a:p>
          <a:p>
            <a:pPr marL="0" marR="0" lvl="1" indent="0" algn="l" rtl="0">
              <a:spcAft>
                <a:spcPts val="0"/>
              </a:spcAft>
              <a:buClr>
                <a:srgbClr val="7F7F7F"/>
              </a:buClr>
              <a:buSzPct val="25000"/>
              <a:buFont typeface="Arial"/>
              <a:buNone/>
            </a:pPr>
            <a:endParaRPr lang="en-US" sz="1100" dirty="0">
              <a:solidFill>
                <a:schemeClr val="accent2"/>
              </a:solidFill>
              <a:latin typeface="Salesforce Sans" panose="020B0505020202020203" pitchFamily="34" charset="77"/>
              <a:ea typeface="Arial" charset="0"/>
              <a:cs typeface="Arial" charset="0"/>
              <a:sym typeface="Arial"/>
            </a:endParaRPr>
          </a:p>
          <a:p>
            <a:pPr marL="228600" marR="0" lvl="1" indent="-228600" algn="l" rtl="0">
              <a:spcAft>
                <a:spcPts val="0"/>
              </a:spcAft>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Chatter streams</a:t>
            </a:r>
          </a:p>
          <a:p>
            <a:pPr marL="228600" marR="0" lvl="1" indent="-228600" algn="l" rtl="0">
              <a:spcAft>
                <a:spcPts val="0"/>
              </a:spcAft>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Recent groups</a:t>
            </a:r>
          </a:p>
          <a:p>
            <a:pPr marL="228600" marR="0" lvl="1" indent="-228600" algn="l" rtl="0">
              <a:spcAft>
                <a:spcPts val="0"/>
              </a:spcAft>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Share posts</a:t>
            </a:r>
          </a:p>
          <a:p>
            <a:pPr marL="228600" marR="0" lvl="1" indent="-228600" algn="l" rtl="0">
              <a:spcAft>
                <a:spcPts val="0"/>
              </a:spcAft>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Live feed typing indicators</a:t>
            </a:r>
          </a:p>
          <a:p>
            <a:pPr marL="228600" marR="0" lvl="1" indent="-228600" algn="l" rtl="0">
              <a:spcAft>
                <a:spcPts val="0"/>
              </a:spcAft>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Relevance ranked feed</a:t>
            </a:r>
          </a:p>
        </p:txBody>
      </p:sp>
      <p:pic>
        <p:nvPicPr>
          <p:cNvPr id="31" name="Shape 4023">
            <a:extLst>
              <a:ext uri="{FF2B5EF4-FFF2-40B4-BE49-F238E27FC236}">
                <a16:creationId xmlns:a16="http://schemas.microsoft.com/office/drawing/2014/main" id="{5611827E-4B7E-2240-8CF3-5910A59856F0}"/>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357626" y="2133012"/>
            <a:ext cx="3424552" cy="2084990"/>
          </a:xfrm>
          <a:prstGeom prst="rect">
            <a:avLst/>
          </a:prstGeom>
          <a:noFill/>
          <a:ln>
            <a:noFill/>
          </a:ln>
          <a:effectLst>
            <a:outerShdw blurRad="50800" dist="38100" dir="2700000" algn="tl" rotWithShape="0">
              <a:prstClr val="black">
                <a:alpha val="40000"/>
              </a:prstClr>
            </a:outerShdw>
          </a:effectLst>
        </p:spPr>
      </p:pic>
      <p:sp>
        <p:nvSpPr>
          <p:cNvPr id="32" name="TextBox 31">
            <a:extLst>
              <a:ext uri="{FF2B5EF4-FFF2-40B4-BE49-F238E27FC236}">
                <a16:creationId xmlns:a16="http://schemas.microsoft.com/office/drawing/2014/main" id="{16DD3D93-4A9A-F14E-BFE1-0511C9130443}"/>
              </a:ext>
            </a:extLst>
          </p:cNvPr>
          <p:cNvSpPr txBox="1"/>
          <p:nvPr/>
        </p:nvSpPr>
        <p:spPr>
          <a:xfrm>
            <a:off x="1302670" y="1516355"/>
            <a:ext cx="2336800" cy="400110"/>
          </a:xfrm>
          <a:prstGeom prst="rect">
            <a:avLst/>
          </a:prstGeom>
          <a:noFill/>
        </p:spPr>
        <p:txBody>
          <a:bodyPr wrap="square" rtlCol="0">
            <a:spAutoFit/>
          </a:bodyPr>
          <a:lstStyle/>
          <a:p>
            <a:pPr>
              <a:spcBef>
                <a:spcPts val="300"/>
              </a:spcBef>
              <a:spcAft>
                <a:spcPts val="600"/>
              </a:spcAft>
            </a:pPr>
            <a:r>
              <a:rPr lang="en-US" sz="2000" dirty="0">
                <a:solidFill>
                  <a:schemeClr val="accent2"/>
                </a:solidFill>
                <a:latin typeface="Salesforce Sans" panose="020B0505020202020203" pitchFamily="34" charset="77"/>
                <a:ea typeface="Arial" charset="0"/>
                <a:cs typeface="Arial" charset="0"/>
              </a:rPr>
              <a:t>Chatter Feed</a:t>
            </a:r>
          </a:p>
        </p:txBody>
      </p:sp>
      <p:sp>
        <p:nvSpPr>
          <p:cNvPr id="33" name="TextBox 32">
            <a:extLst>
              <a:ext uri="{FF2B5EF4-FFF2-40B4-BE49-F238E27FC236}">
                <a16:creationId xmlns:a16="http://schemas.microsoft.com/office/drawing/2014/main" id="{6E88769F-E006-1B45-9C08-DAE882181457}"/>
              </a:ext>
            </a:extLst>
          </p:cNvPr>
          <p:cNvSpPr txBox="1"/>
          <p:nvPr/>
        </p:nvSpPr>
        <p:spPr>
          <a:xfrm>
            <a:off x="5107212" y="1531957"/>
            <a:ext cx="2775457" cy="400110"/>
          </a:xfrm>
          <a:prstGeom prst="rect">
            <a:avLst/>
          </a:prstGeom>
          <a:noFill/>
        </p:spPr>
        <p:txBody>
          <a:bodyPr wrap="square" rtlCol="0">
            <a:spAutoFit/>
          </a:bodyPr>
          <a:lstStyle/>
          <a:p>
            <a:pPr>
              <a:spcBef>
                <a:spcPts val="300"/>
              </a:spcBef>
              <a:spcAft>
                <a:spcPts val="600"/>
              </a:spcAft>
            </a:pPr>
            <a:r>
              <a:rPr lang="en-US" sz="2000" dirty="0">
                <a:solidFill>
                  <a:schemeClr val="accent2"/>
                </a:solidFill>
                <a:latin typeface="Salesforce Sans" panose="020B0505020202020203" pitchFamily="34" charset="77"/>
                <a:ea typeface="Arial" charset="0"/>
                <a:cs typeface="Arial" charset="0"/>
              </a:rPr>
              <a:t>Navigation</a:t>
            </a:r>
          </a:p>
        </p:txBody>
      </p:sp>
      <p:sp>
        <p:nvSpPr>
          <p:cNvPr id="34" name="TextBox 33">
            <a:extLst>
              <a:ext uri="{FF2B5EF4-FFF2-40B4-BE49-F238E27FC236}">
                <a16:creationId xmlns:a16="http://schemas.microsoft.com/office/drawing/2014/main" id="{85AC5138-3D51-8A48-97B1-97E01923F008}"/>
              </a:ext>
            </a:extLst>
          </p:cNvPr>
          <p:cNvSpPr txBox="1"/>
          <p:nvPr/>
        </p:nvSpPr>
        <p:spPr>
          <a:xfrm>
            <a:off x="9112994" y="1529449"/>
            <a:ext cx="2068831" cy="400110"/>
          </a:xfrm>
          <a:prstGeom prst="rect">
            <a:avLst/>
          </a:prstGeom>
          <a:noFill/>
        </p:spPr>
        <p:txBody>
          <a:bodyPr wrap="square" rtlCol="0">
            <a:spAutoFit/>
          </a:bodyPr>
          <a:lstStyle/>
          <a:p>
            <a:pPr>
              <a:spcBef>
                <a:spcPts val="300"/>
              </a:spcBef>
              <a:spcAft>
                <a:spcPts val="600"/>
              </a:spcAft>
            </a:pPr>
            <a:r>
              <a:rPr lang="en-US" sz="2000" dirty="0">
                <a:solidFill>
                  <a:schemeClr val="accent2"/>
                </a:solidFill>
                <a:latin typeface="Salesforce Sans" panose="020B0505020202020203" pitchFamily="34" charset="77"/>
                <a:ea typeface="Arial" charset="0"/>
                <a:cs typeface="Arial" charset="0"/>
              </a:rPr>
              <a:t>Global Search</a:t>
            </a:r>
          </a:p>
        </p:txBody>
      </p:sp>
      <p:grpSp>
        <p:nvGrpSpPr>
          <p:cNvPr id="35" name="Group 6">
            <a:extLst>
              <a:ext uri="{FF2B5EF4-FFF2-40B4-BE49-F238E27FC236}">
                <a16:creationId xmlns:a16="http://schemas.microsoft.com/office/drawing/2014/main" id="{6636B36F-B8A6-3546-8783-FFB967DFB30C}"/>
              </a:ext>
            </a:extLst>
          </p:cNvPr>
          <p:cNvGrpSpPr/>
          <p:nvPr/>
        </p:nvGrpSpPr>
        <p:grpSpPr>
          <a:xfrm>
            <a:off x="474553" y="1422676"/>
            <a:ext cx="801800" cy="526361"/>
            <a:chOff x="576327" y="1244132"/>
            <a:chExt cx="801800" cy="526361"/>
          </a:xfrm>
        </p:grpSpPr>
        <p:cxnSp>
          <p:nvCxnSpPr>
            <p:cNvPr id="38" name="Straight Connector 37">
              <a:extLst>
                <a:ext uri="{FF2B5EF4-FFF2-40B4-BE49-F238E27FC236}">
                  <a16:creationId xmlns:a16="http://schemas.microsoft.com/office/drawing/2014/main" id="{F95FF6C1-5BB6-A54D-BFC9-35501AD098E7}"/>
                </a:ext>
              </a:extLst>
            </p:cNvPr>
            <p:cNvCxnSpPr/>
            <p:nvPr/>
          </p:nvCxnSpPr>
          <p:spPr>
            <a:xfrm>
              <a:off x="827250" y="1538218"/>
              <a:ext cx="550877" cy="0"/>
            </a:xfrm>
            <a:prstGeom prst="line">
              <a:avLst/>
            </a:prstGeom>
            <a:ln w="6350" cmpd="sng">
              <a:solidFill>
                <a:schemeClr val="bg2">
                  <a:lumMod val="9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2F9CDE0A-F2BB-5149-8939-D500D259AA44}"/>
                </a:ext>
              </a:extLst>
            </p:cNvPr>
            <p:cNvSpPr/>
            <p:nvPr/>
          </p:nvSpPr>
          <p:spPr>
            <a:xfrm>
              <a:off x="576327" y="1244132"/>
              <a:ext cx="526362" cy="526361"/>
            </a:xfrm>
            <a:prstGeom prst="ellipse">
              <a:avLst/>
            </a:prstGeom>
            <a:solidFill>
              <a:srgbClr val="00A1E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solidFill>
                    <a:schemeClr val="bg1"/>
                  </a:solidFill>
                  <a:latin typeface="Arial" charset="0"/>
                  <a:ea typeface="Arial" charset="0"/>
                  <a:cs typeface="Arial" charset="0"/>
                </a:rPr>
                <a:t>1</a:t>
              </a:r>
            </a:p>
          </p:txBody>
        </p:sp>
      </p:grpSp>
      <p:grpSp>
        <p:nvGrpSpPr>
          <p:cNvPr id="40" name="Group 4">
            <a:extLst>
              <a:ext uri="{FF2B5EF4-FFF2-40B4-BE49-F238E27FC236}">
                <a16:creationId xmlns:a16="http://schemas.microsoft.com/office/drawing/2014/main" id="{E72148B1-60CE-9E43-B361-AFC5E2D3B0ED}"/>
              </a:ext>
            </a:extLst>
          </p:cNvPr>
          <p:cNvGrpSpPr/>
          <p:nvPr/>
        </p:nvGrpSpPr>
        <p:grpSpPr>
          <a:xfrm>
            <a:off x="4309055" y="1425763"/>
            <a:ext cx="823609" cy="526361"/>
            <a:chOff x="4202431" y="1234269"/>
            <a:chExt cx="823609" cy="526361"/>
          </a:xfrm>
        </p:grpSpPr>
        <p:cxnSp>
          <p:nvCxnSpPr>
            <p:cNvPr id="41" name="Straight Connector 40">
              <a:extLst>
                <a:ext uri="{FF2B5EF4-FFF2-40B4-BE49-F238E27FC236}">
                  <a16:creationId xmlns:a16="http://schemas.microsoft.com/office/drawing/2014/main" id="{FDCDAACD-2C57-8D43-A958-EC1E0E212716}"/>
                </a:ext>
              </a:extLst>
            </p:cNvPr>
            <p:cNvCxnSpPr/>
            <p:nvPr/>
          </p:nvCxnSpPr>
          <p:spPr>
            <a:xfrm>
              <a:off x="4475163" y="1549092"/>
              <a:ext cx="550877" cy="0"/>
            </a:xfrm>
            <a:prstGeom prst="line">
              <a:avLst/>
            </a:prstGeom>
            <a:ln w="6350" cmpd="sng">
              <a:solidFill>
                <a:schemeClr val="bg2">
                  <a:lumMod val="9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EA7FA5D6-274C-3449-9043-6DBA0716E216}"/>
                </a:ext>
              </a:extLst>
            </p:cNvPr>
            <p:cNvSpPr/>
            <p:nvPr/>
          </p:nvSpPr>
          <p:spPr>
            <a:xfrm>
              <a:off x="4202431" y="1234269"/>
              <a:ext cx="530352" cy="526361"/>
            </a:xfrm>
            <a:prstGeom prst="ellipse">
              <a:avLst/>
            </a:prstGeom>
            <a:solidFill>
              <a:srgbClr val="00A1E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solidFill>
                    <a:schemeClr val="bg1"/>
                  </a:solidFill>
                  <a:latin typeface="Arial" charset="0"/>
                  <a:ea typeface="Arial" charset="0"/>
                  <a:cs typeface="Arial" charset="0"/>
                </a:rPr>
                <a:t>2</a:t>
              </a:r>
            </a:p>
          </p:txBody>
        </p:sp>
      </p:grpSp>
      <p:grpSp>
        <p:nvGrpSpPr>
          <p:cNvPr id="43" name="Group 3">
            <a:extLst>
              <a:ext uri="{FF2B5EF4-FFF2-40B4-BE49-F238E27FC236}">
                <a16:creationId xmlns:a16="http://schemas.microsoft.com/office/drawing/2014/main" id="{0367D2E2-A762-144E-B6F2-A6ED441FC3BE}"/>
              </a:ext>
            </a:extLst>
          </p:cNvPr>
          <p:cNvGrpSpPr/>
          <p:nvPr/>
        </p:nvGrpSpPr>
        <p:grpSpPr>
          <a:xfrm>
            <a:off x="8292781" y="1463131"/>
            <a:ext cx="814058" cy="526361"/>
            <a:chOff x="8124611" y="1277990"/>
            <a:chExt cx="814058" cy="526361"/>
          </a:xfrm>
        </p:grpSpPr>
        <p:cxnSp>
          <p:nvCxnSpPr>
            <p:cNvPr id="44" name="Straight Connector 43">
              <a:extLst>
                <a:ext uri="{FF2B5EF4-FFF2-40B4-BE49-F238E27FC236}">
                  <a16:creationId xmlns:a16="http://schemas.microsoft.com/office/drawing/2014/main" id="{80970A22-CEF8-1842-90E5-DF859FA5CDAC}"/>
                </a:ext>
              </a:extLst>
            </p:cNvPr>
            <p:cNvCxnSpPr/>
            <p:nvPr/>
          </p:nvCxnSpPr>
          <p:spPr>
            <a:xfrm>
              <a:off x="8387792" y="1538218"/>
              <a:ext cx="550877" cy="0"/>
            </a:xfrm>
            <a:prstGeom prst="line">
              <a:avLst/>
            </a:prstGeom>
            <a:ln w="6350" cmpd="sng">
              <a:solidFill>
                <a:schemeClr val="bg2">
                  <a:lumMod val="90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F95E248-0104-8548-B9D6-E8428BCABBB2}"/>
                </a:ext>
              </a:extLst>
            </p:cNvPr>
            <p:cNvSpPr/>
            <p:nvPr/>
          </p:nvSpPr>
          <p:spPr>
            <a:xfrm>
              <a:off x="8124611" y="1277990"/>
              <a:ext cx="526362" cy="526361"/>
            </a:xfrm>
            <a:prstGeom prst="ellipse">
              <a:avLst/>
            </a:prstGeom>
            <a:solidFill>
              <a:srgbClr val="00A1E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600" dirty="0">
                  <a:solidFill>
                    <a:schemeClr val="bg1"/>
                  </a:solidFill>
                  <a:latin typeface="Arial" charset="0"/>
                  <a:ea typeface="Arial" charset="0"/>
                  <a:cs typeface="Arial" charset="0"/>
                </a:rPr>
                <a:t>3</a:t>
              </a:r>
            </a:p>
          </p:txBody>
        </p:sp>
      </p:grpSp>
      <p:sp>
        <p:nvSpPr>
          <p:cNvPr id="46" name="Shape 4075">
            <a:extLst>
              <a:ext uri="{FF2B5EF4-FFF2-40B4-BE49-F238E27FC236}">
                <a16:creationId xmlns:a16="http://schemas.microsoft.com/office/drawing/2014/main" id="{D9E3A110-BA1A-794E-8B6B-38B2CBD5E43F}"/>
              </a:ext>
            </a:extLst>
          </p:cNvPr>
          <p:cNvSpPr txBox="1"/>
          <p:nvPr/>
        </p:nvSpPr>
        <p:spPr>
          <a:xfrm>
            <a:off x="4387646" y="4689568"/>
            <a:ext cx="3323214" cy="1798872"/>
          </a:xfrm>
          <a:prstGeom prst="rect">
            <a:avLst/>
          </a:prstGeom>
          <a:noFill/>
          <a:ln>
            <a:noFill/>
          </a:ln>
        </p:spPr>
        <p:txBody>
          <a:bodyPr lIns="91425" tIns="91425" rIns="91425" bIns="91425" anchor="ctr" anchorCtr="0">
            <a:noAutofit/>
          </a:bodyPr>
          <a:lstStyle/>
          <a:p>
            <a:pPr marL="0" lvl="1">
              <a:spcBef>
                <a:spcPts val="1400"/>
              </a:spcBef>
              <a:buClr>
                <a:srgbClr val="7F7F7F"/>
              </a:buClr>
              <a:buSzPct val="25000"/>
            </a:pPr>
            <a:r>
              <a:rPr lang="en-US" sz="1400" b="1" dirty="0">
                <a:solidFill>
                  <a:schemeClr val="accent1"/>
                </a:solidFill>
                <a:latin typeface="Salesforce Sans" panose="020B0505020202020203" pitchFamily="34" charset="77"/>
                <a:ea typeface="Arial" charset="0"/>
                <a:cs typeface="Arial" charset="0"/>
              </a:rPr>
              <a:t>Quickly access important records, lists, groups, dashboards, and more with personalized navigation and Favorites</a:t>
            </a:r>
            <a:endParaRPr lang="en-US" sz="1400" b="1" dirty="0">
              <a:solidFill>
                <a:schemeClr val="accent1"/>
              </a:solidFill>
              <a:latin typeface="Salesforce Sans" panose="020B0505020202020203" pitchFamily="34" charset="77"/>
              <a:ea typeface="Arial" charset="0"/>
              <a:cs typeface="Arial" charset="0"/>
              <a:sym typeface="Arial"/>
            </a:endParaRPr>
          </a:p>
          <a:p>
            <a:pPr marL="0" lvl="1">
              <a:buClr>
                <a:schemeClr val="accent2"/>
              </a:buClr>
              <a:buSzPct val="100000"/>
            </a:pPr>
            <a:endParaRPr lang="en-US" sz="1100" b="1" dirty="0">
              <a:solidFill>
                <a:schemeClr val="accent2"/>
              </a:solidFill>
              <a:latin typeface="Salesforce Sans" panose="020B0505020202020203" pitchFamily="34" charset="77"/>
              <a:ea typeface="Arial" charset="0"/>
              <a:cs typeface="Arial" charset="0"/>
            </a:endParaRPr>
          </a:p>
          <a:p>
            <a:pPr marL="228600" lvl="1" indent="-228600">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Favorites: bookmark records, views, opportunities and more</a:t>
            </a:r>
          </a:p>
          <a:p>
            <a:pPr marL="228600" lvl="1" indent="-228600">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Personalized Navigation: add the pages you need to the navigation bar</a:t>
            </a:r>
          </a:p>
          <a:p>
            <a:pPr marL="228600" lvl="1" indent="-228600">
              <a:buClr>
                <a:schemeClr val="accent2"/>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rPr>
              <a:t>Reorder the navigation bar with drag-and-drop</a:t>
            </a:r>
          </a:p>
        </p:txBody>
      </p:sp>
      <p:sp>
        <p:nvSpPr>
          <p:cNvPr id="47" name="Shape 4075">
            <a:extLst>
              <a:ext uri="{FF2B5EF4-FFF2-40B4-BE49-F238E27FC236}">
                <a16:creationId xmlns:a16="http://schemas.microsoft.com/office/drawing/2014/main" id="{C640666F-5126-EE4F-A041-6C01A20C0B1C}"/>
              </a:ext>
            </a:extLst>
          </p:cNvPr>
          <p:cNvSpPr txBox="1"/>
          <p:nvPr/>
        </p:nvSpPr>
        <p:spPr>
          <a:xfrm>
            <a:off x="8234444" y="4589796"/>
            <a:ext cx="3604895" cy="1612567"/>
          </a:xfrm>
          <a:prstGeom prst="rect">
            <a:avLst/>
          </a:prstGeom>
          <a:noFill/>
          <a:ln>
            <a:noFill/>
          </a:ln>
        </p:spPr>
        <p:txBody>
          <a:bodyPr lIns="91425" tIns="91425" rIns="91425" bIns="91425" anchor="ctr" anchorCtr="0">
            <a:noAutofit/>
          </a:bodyPr>
          <a:lstStyle/>
          <a:p>
            <a:pPr marL="0" marR="0" lvl="1" indent="0" algn="l" rtl="0">
              <a:spcBef>
                <a:spcPts val="1400"/>
              </a:spcBef>
              <a:spcAft>
                <a:spcPts val="0"/>
              </a:spcAft>
              <a:buClr>
                <a:srgbClr val="7F7F7F"/>
              </a:buClr>
              <a:buSzPct val="25000"/>
              <a:buFont typeface="Arial"/>
              <a:buNone/>
            </a:pPr>
            <a:r>
              <a:rPr lang="en-US" sz="1400" b="1" dirty="0">
                <a:solidFill>
                  <a:schemeClr val="accent1"/>
                </a:solidFill>
                <a:latin typeface="Salesforce Sans" panose="020B0505020202020203" pitchFamily="34" charset="77"/>
                <a:ea typeface="Arial" charset="0"/>
                <a:cs typeface="Arial" charset="0"/>
                <a:sym typeface="Arial"/>
              </a:rPr>
              <a:t>Find things faster with enhanced Global Search</a:t>
            </a:r>
          </a:p>
          <a:p>
            <a:pPr marL="171450" marR="0" lvl="1" indent="-171450" algn="l" rtl="0">
              <a:spcAft>
                <a:spcPts val="0"/>
              </a:spcAft>
              <a:buClr>
                <a:srgbClr val="7F7F7F"/>
              </a:buClr>
              <a:buSzPct val="100000"/>
              <a:buFont typeface="Arial" charset="0"/>
              <a:buChar char="•"/>
            </a:pPr>
            <a:endParaRPr lang="en-US" sz="1100" dirty="0">
              <a:solidFill>
                <a:srgbClr val="5C656A"/>
              </a:solidFill>
              <a:latin typeface="Salesforce Sans" panose="020B0505020202020203" pitchFamily="34" charset="77"/>
              <a:ea typeface="Arial" charset="0"/>
              <a:cs typeface="Arial" charset="0"/>
              <a:sym typeface="Arial"/>
            </a:endParaRPr>
          </a:p>
          <a:p>
            <a:pPr marL="171450" marR="0" lvl="1" indent="-171450" algn="l" rtl="0">
              <a:spcAft>
                <a:spcPts val="0"/>
              </a:spcAft>
              <a:buClr>
                <a:srgbClr val="7F7F7F"/>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sym typeface="Arial"/>
              </a:rPr>
              <a:t>Instant type-ahead results</a:t>
            </a:r>
          </a:p>
          <a:p>
            <a:pPr marL="171450" marR="0" lvl="1" indent="-171450" algn="l" rtl="0">
              <a:spcAft>
                <a:spcPts val="0"/>
              </a:spcAft>
              <a:buClr>
                <a:srgbClr val="7F7F7F"/>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sym typeface="Arial"/>
              </a:rPr>
              <a:t>Top results across frequently-used records and objects</a:t>
            </a:r>
          </a:p>
          <a:p>
            <a:pPr marL="171450" marR="0" lvl="1" indent="-171450" algn="l" rtl="0">
              <a:spcAft>
                <a:spcPts val="0"/>
              </a:spcAft>
              <a:buClr>
                <a:srgbClr val="7F7F7F"/>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sym typeface="Arial"/>
              </a:rPr>
              <a:t>Scope search to get better results</a:t>
            </a:r>
          </a:p>
          <a:p>
            <a:pPr marL="171450" marR="0" lvl="1" indent="-171450" algn="l" rtl="0">
              <a:spcAft>
                <a:spcPts val="0"/>
              </a:spcAft>
              <a:buClr>
                <a:srgbClr val="7F7F7F"/>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sym typeface="Arial"/>
              </a:rPr>
              <a:t>Results ranked by relevance</a:t>
            </a:r>
          </a:p>
          <a:p>
            <a:pPr marL="171450" marR="0" lvl="1" indent="-171450" algn="l" rtl="0">
              <a:spcAft>
                <a:spcPts val="0"/>
              </a:spcAft>
              <a:buClr>
                <a:srgbClr val="7F7F7F"/>
              </a:buClr>
              <a:buSzPct val="100000"/>
              <a:buFont typeface="Arial" charset="0"/>
              <a:buChar char="•"/>
            </a:pPr>
            <a:r>
              <a:rPr lang="en-US" sz="1100" dirty="0">
                <a:solidFill>
                  <a:schemeClr val="accent2"/>
                </a:solidFill>
                <a:latin typeface="Salesforce Sans" panose="020B0505020202020203" pitchFamily="34" charset="77"/>
                <a:ea typeface="Arial" charset="0"/>
                <a:cs typeface="Arial" charset="0"/>
                <a:sym typeface="Arial"/>
              </a:rPr>
              <a:t>Search for email</a:t>
            </a:r>
          </a:p>
        </p:txBody>
      </p:sp>
      <p:grpSp>
        <p:nvGrpSpPr>
          <p:cNvPr id="48" name="Group 9">
            <a:extLst>
              <a:ext uri="{FF2B5EF4-FFF2-40B4-BE49-F238E27FC236}">
                <a16:creationId xmlns:a16="http://schemas.microsoft.com/office/drawing/2014/main" id="{E7449160-9279-9847-BE5E-28218920D57B}"/>
              </a:ext>
            </a:extLst>
          </p:cNvPr>
          <p:cNvGrpSpPr/>
          <p:nvPr/>
        </p:nvGrpSpPr>
        <p:grpSpPr>
          <a:xfrm>
            <a:off x="8292781" y="1943071"/>
            <a:ext cx="3435032" cy="2259815"/>
            <a:chOff x="8182419" y="1943071"/>
            <a:chExt cx="3435032" cy="2259815"/>
          </a:xfrm>
        </p:grpSpPr>
        <p:grpSp>
          <p:nvGrpSpPr>
            <p:cNvPr id="49" name="Group 2">
              <a:extLst>
                <a:ext uri="{FF2B5EF4-FFF2-40B4-BE49-F238E27FC236}">
                  <a16:creationId xmlns:a16="http://schemas.microsoft.com/office/drawing/2014/main" id="{9D2AC65E-66B3-0547-A368-A6FC91D552E3}"/>
                </a:ext>
              </a:extLst>
            </p:cNvPr>
            <p:cNvGrpSpPr/>
            <p:nvPr/>
          </p:nvGrpSpPr>
          <p:grpSpPr>
            <a:xfrm>
              <a:off x="8182419" y="1949983"/>
              <a:ext cx="3435032" cy="2252903"/>
              <a:chOff x="7829552" y="1440732"/>
              <a:chExt cx="3435032" cy="2252903"/>
            </a:xfrm>
          </p:grpSpPr>
          <p:pic>
            <p:nvPicPr>
              <p:cNvPr id="51" name="Shape 2937">
                <a:extLst>
                  <a:ext uri="{FF2B5EF4-FFF2-40B4-BE49-F238E27FC236}">
                    <a16:creationId xmlns:a16="http://schemas.microsoft.com/office/drawing/2014/main" id="{54A6DD5C-6F2E-C14F-A042-7AC86805700A}"/>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7829552" y="1634108"/>
                <a:ext cx="3435032" cy="2059527"/>
              </a:xfrm>
              <a:prstGeom prst="rect">
                <a:avLst/>
              </a:prstGeom>
              <a:noFill/>
              <a:ln w="9525" cap="flat" cmpd="sng">
                <a:solidFill>
                  <a:srgbClr val="D9D9D9"/>
                </a:solidFill>
                <a:prstDash val="solid"/>
                <a:round/>
                <a:headEnd type="none" w="med" len="med"/>
                <a:tailEnd type="none" w="med" len="med"/>
              </a:ln>
              <a:effectLst>
                <a:outerShdw blurRad="50800" dist="38100" dir="2700000" algn="tl" rotWithShape="0">
                  <a:prstClr val="black">
                    <a:alpha val="40000"/>
                  </a:prstClr>
                </a:outerShdw>
              </a:effectLst>
            </p:spPr>
          </p:pic>
          <p:pic>
            <p:nvPicPr>
              <p:cNvPr id="52" name="Shape 2938">
                <a:extLst>
                  <a:ext uri="{FF2B5EF4-FFF2-40B4-BE49-F238E27FC236}">
                    <a16:creationId xmlns:a16="http://schemas.microsoft.com/office/drawing/2014/main" id="{2C8FEDA6-EFFA-2B46-9B87-3836E467AC98}"/>
                  </a:ext>
                </a:extLst>
              </p:cNvPr>
              <p:cNvPicPr preferRelativeResize="0"/>
              <p:nvPr/>
            </p:nvPicPr>
            <p:blipFill rotWithShape="1">
              <a:blip r:embed="rId6" cstate="print">
                <a:alphaModFix/>
                <a:extLst>
                  <a:ext uri="{28A0092B-C50C-407E-A947-70E740481C1C}">
                    <a14:useLocalDpi xmlns:a14="http://schemas.microsoft.com/office/drawing/2010/main"/>
                  </a:ext>
                </a:extLst>
              </a:blip>
              <a:srcRect t="-8790"/>
              <a:stretch/>
            </p:blipFill>
            <p:spPr>
              <a:xfrm>
                <a:off x="8486142" y="1440732"/>
                <a:ext cx="1302070" cy="1316698"/>
              </a:xfrm>
              <a:prstGeom prst="ellipse">
                <a:avLst/>
              </a:prstGeom>
              <a:noFill/>
              <a:ln w="19050" cap="flat" cmpd="sng">
                <a:solidFill>
                  <a:srgbClr val="1155CC"/>
                </a:solidFill>
                <a:prstDash val="solid"/>
                <a:round/>
                <a:headEnd type="none" w="med" len="med"/>
                <a:tailEnd type="none" w="med" len="med"/>
              </a:ln>
            </p:spPr>
          </p:pic>
        </p:grpSp>
        <p:sp>
          <p:nvSpPr>
            <p:cNvPr id="50" name="Oval 49">
              <a:extLst>
                <a:ext uri="{FF2B5EF4-FFF2-40B4-BE49-F238E27FC236}">
                  <a16:creationId xmlns:a16="http://schemas.microsoft.com/office/drawing/2014/main" id="{CF62BF65-80C2-A144-930F-2812CAAA0111}"/>
                </a:ext>
              </a:extLst>
            </p:cNvPr>
            <p:cNvSpPr/>
            <p:nvPr/>
          </p:nvSpPr>
          <p:spPr>
            <a:xfrm>
              <a:off x="8819008" y="1943071"/>
              <a:ext cx="1334529" cy="1334529"/>
            </a:xfrm>
            <a:prstGeom prst="ellipse">
              <a:avLst/>
            </a:prstGeom>
            <a:noFill/>
            <a:ln w="41275">
              <a:solidFill>
                <a:schemeClr val="accent2"/>
              </a:solid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pic>
        <p:nvPicPr>
          <p:cNvPr id="53" name="Picture 52">
            <a:extLst>
              <a:ext uri="{FF2B5EF4-FFF2-40B4-BE49-F238E27FC236}">
                <a16:creationId xmlns:a16="http://schemas.microsoft.com/office/drawing/2014/main" id="{650810B9-1E8D-234C-9D1C-D4CAF175AC04}"/>
              </a:ext>
            </a:extLst>
          </p:cNvPr>
          <p:cNvPicPr>
            <a:picLocks noChangeAspect="1"/>
          </p:cNvPicPr>
          <p:nvPr/>
        </p:nvPicPr>
        <p:blipFill>
          <a:blip r:embed="rId7"/>
          <a:stretch>
            <a:fillRect/>
          </a:stretch>
        </p:blipFill>
        <p:spPr>
          <a:xfrm>
            <a:off x="474552" y="2132997"/>
            <a:ext cx="3540153" cy="21033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89014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082"/>
        <p:cNvGrpSpPr/>
        <p:nvPr/>
      </p:nvGrpSpPr>
      <p:grpSpPr>
        <a:xfrm>
          <a:off x="0" y="0"/>
          <a:ext cx="0" cy="0"/>
          <a:chOff x="0" y="0"/>
          <a:chExt cx="0" cy="0"/>
        </a:xfrm>
      </p:grpSpPr>
      <p:sp>
        <p:nvSpPr>
          <p:cNvPr id="1083" name="Shape 1083"/>
          <p:cNvSpPr txBox="1">
            <a:spLocks noGrp="1"/>
          </p:cNvSpPr>
          <p:nvPr>
            <p:ph type="title"/>
          </p:nvPr>
        </p:nvSpPr>
        <p:spPr>
          <a:prstGeom prst="rect">
            <a:avLst/>
          </a:prstGeom>
          <a:noFill/>
          <a:ln>
            <a:noFill/>
          </a:ln>
        </p:spPr>
        <p:txBody>
          <a:bodyPr spcFirstLastPara="1" vert="horz" wrap="square" lIns="0" tIns="0" rIns="0" bIns="0" rtlCol="0" anchor="b" anchorCtr="0">
            <a:noAutofit/>
          </a:bodyPr>
          <a:lstStyle/>
          <a:p>
            <a:r>
              <a:rPr lang="en" sz="3199" dirty="0">
                <a:solidFill>
                  <a:schemeClr val="tx1"/>
                </a:solidFill>
                <a:latin typeface="Salesforce Sans" panose="020B0505020202020203" pitchFamily="34" charset="77"/>
              </a:rPr>
              <a:t>Visualize Data with New Reports and Dashboards</a:t>
            </a:r>
            <a:endParaRPr sz="3199" dirty="0">
              <a:solidFill>
                <a:schemeClr val="tx1"/>
              </a:solidFill>
              <a:latin typeface="Salesforce Sans" panose="020B0505020202020203" pitchFamily="34" charset="77"/>
            </a:endParaRPr>
          </a:p>
        </p:txBody>
      </p:sp>
      <p:pic>
        <p:nvPicPr>
          <p:cNvPr id="1084" name="Shape 1084" descr="https://lh4.googleusercontent.com/gv66ClTEV6NVkXHsKERyTMBZvOGBMu_RoAODC703klwE6vXjTPGlZAtIZA9exOLYT61UAObjA5JcK5E3DslMuWQ4EcL_e_X2brvhAjohAE1Lt9skXIva7jv81VUWJ1aoTq-K4ES4iA"/>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95711" y="1848853"/>
            <a:ext cx="2851679" cy="2313727"/>
          </a:xfrm>
          <a:prstGeom prst="rect">
            <a:avLst/>
          </a:prstGeom>
          <a:noFill/>
          <a:ln>
            <a:noFill/>
          </a:ln>
          <a:effectLst>
            <a:outerShdw blurRad="50800" dist="38100" dir="2700000" algn="tl" rotWithShape="0">
              <a:srgbClr val="000000">
                <a:alpha val="40000"/>
              </a:srgbClr>
            </a:outerShdw>
          </a:effectLst>
        </p:spPr>
      </p:pic>
      <p:pic>
        <p:nvPicPr>
          <p:cNvPr id="1085" name="Shape 1085"/>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6171495" y="1923462"/>
            <a:ext cx="3979218" cy="2267227"/>
          </a:xfrm>
          <a:prstGeom prst="rect">
            <a:avLst/>
          </a:prstGeom>
          <a:noFill/>
          <a:ln>
            <a:noFill/>
          </a:ln>
          <a:effectLst>
            <a:outerShdw blurRad="50800" dist="38100" dir="2700000" algn="tl" rotWithShape="0">
              <a:srgbClr val="000000">
                <a:alpha val="40000"/>
              </a:srgbClr>
            </a:outerShdw>
          </a:effectLst>
        </p:spPr>
      </p:pic>
      <p:pic>
        <p:nvPicPr>
          <p:cNvPr id="1086" name="Shape 1086" descr="https://lh6.googleusercontent.com/-i0Ln6zVYwEgucgpo2cZZHQq5Iwb_C21jAE_MdCZsvpoP_K5MDmL0v174UD_kRF8HL_zxevABxcrW2gL_Nsjk7jNseM5A2NGyPOGS1X-iCzmlDO2pp9l8ZKDKnDUExfqOZSMPGQz8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3296189" y="2028049"/>
            <a:ext cx="2350892" cy="2018488"/>
          </a:xfrm>
          <a:prstGeom prst="rect">
            <a:avLst/>
          </a:prstGeom>
          <a:noFill/>
          <a:ln>
            <a:noFill/>
          </a:ln>
          <a:effectLst>
            <a:outerShdw blurRad="50800" dist="38100" dir="2700000" algn="tl" rotWithShape="0">
              <a:srgbClr val="000000">
                <a:alpha val="40000"/>
              </a:srgbClr>
            </a:outerShdw>
          </a:effectLst>
        </p:spPr>
      </p:pic>
      <p:sp>
        <p:nvSpPr>
          <p:cNvPr id="1087" name="Shape 1087"/>
          <p:cNvSpPr txBox="1"/>
          <p:nvPr/>
        </p:nvSpPr>
        <p:spPr>
          <a:xfrm>
            <a:off x="1587263" y="1418334"/>
            <a:ext cx="2336801" cy="400005"/>
          </a:xfrm>
          <a:prstGeom prst="rect">
            <a:avLst/>
          </a:prstGeom>
          <a:noFill/>
          <a:ln>
            <a:noFill/>
          </a:ln>
        </p:spPr>
        <p:txBody>
          <a:bodyPr spcFirstLastPara="1" wrap="square" lIns="91410" tIns="45688" rIns="91410" bIns="45688" anchor="t" anchorCtr="0">
            <a:noAutofit/>
          </a:bodyPr>
          <a:lstStyle/>
          <a:p>
            <a:r>
              <a:rPr lang="en" sz="2000" dirty="0">
                <a:solidFill>
                  <a:schemeClr val="accent2"/>
                </a:solidFill>
                <a:latin typeface="Salesforce Sans" panose="020B0505020202020203" pitchFamily="34" charset="77"/>
                <a:sym typeface="Arial"/>
              </a:rPr>
              <a:t>Reports</a:t>
            </a:r>
            <a:endParaRPr sz="1466" dirty="0">
              <a:latin typeface="Salesforce Sans" panose="020B0505020202020203" pitchFamily="34" charset="77"/>
            </a:endParaRPr>
          </a:p>
        </p:txBody>
      </p:sp>
      <p:sp>
        <p:nvSpPr>
          <p:cNvPr id="1088" name="Shape 1088"/>
          <p:cNvSpPr txBox="1"/>
          <p:nvPr/>
        </p:nvSpPr>
        <p:spPr>
          <a:xfrm>
            <a:off x="7022830" y="1421226"/>
            <a:ext cx="3911600" cy="400005"/>
          </a:xfrm>
          <a:prstGeom prst="rect">
            <a:avLst/>
          </a:prstGeom>
          <a:noFill/>
          <a:ln>
            <a:noFill/>
          </a:ln>
        </p:spPr>
        <p:txBody>
          <a:bodyPr spcFirstLastPara="1" wrap="square" lIns="91410" tIns="45688" rIns="91410" bIns="45688" anchor="t" anchorCtr="0">
            <a:noAutofit/>
          </a:bodyPr>
          <a:lstStyle/>
          <a:p>
            <a:r>
              <a:rPr lang="en" sz="2000">
                <a:solidFill>
                  <a:schemeClr val="accent2"/>
                </a:solidFill>
                <a:latin typeface="Salesforce Sans" panose="020B0505020202020203" pitchFamily="34" charset="77"/>
                <a:sym typeface="Arial"/>
              </a:rPr>
              <a:t>Dashboards</a:t>
            </a:r>
            <a:endParaRPr sz="1466">
              <a:latin typeface="Salesforce Sans" panose="020B0505020202020203" pitchFamily="34" charset="77"/>
            </a:endParaRPr>
          </a:p>
        </p:txBody>
      </p:sp>
      <p:grpSp>
        <p:nvGrpSpPr>
          <p:cNvPr id="1089" name="Shape 1089"/>
          <p:cNvGrpSpPr/>
          <p:nvPr/>
        </p:nvGrpSpPr>
        <p:grpSpPr>
          <a:xfrm>
            <a:off x="721206" y="1319405"/>
            <a:ext cx="835578" cy="526224"/>
            <a:chOff x="751685" y="1179370"/>
            <a:chExt cx="835578" cy="526361"/>
          </a:xfrm>
        </p:grpSpPr>
        <p:cxnSp>
          <p:nvCxnSpPr>
            <p:cNvPr id="1090" name="Shape 1090"/>
            <p:cNvCxnSpPr/>
            <p:nvPr/>
          </p:nvCxnSpPr>
          <p:spPr>
            <a:xfrm>
              <a:off x="1036386" y="1446778"/>
              <a:ext cx="550877" cy="0"/>
            </a:xfrm>
            <a:prstGeom prst="straightConnector1">
              <a:avLst/>
            </a:prstGeom>
            <a:noFill/>
            <a:ln w="9525" cap="flat" cmpd="sng">
              <a:solidFill>
                <a:srgbClr val="B6C4CC"/>
              </a:solidFill>
              <a:prstDash val="dash"/>
              <a:round/>
              <a:headEnd type="none" w="sm" len="sm"/>
              <a:tailEnd type="none" w="sm" len="sm"/>
            </a:ln>
          </p:spPr>
        </p:cxnSp>
        <p:sp>
          <p:nvSpPr>
            <p:cNvPr id="1091" name="Shape 1091"/>
            <p:cNvSpPr/>
            <p:nvPr/>
          </p:nvSpPr>
          <p:spPr>
            <a:xfrm>
              <a:off x="751685" y="1179370"/>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dirty="0">
                  <a:solidFill>
                    <a:schemeClr val="lt1"/>
                  </a:solidFill>
                  <a:latin typeface="Salesforce Sans" panose="020B0505020202020203" pitchFamily="34" charset="77"/>
                  <a:sym typeface="Arial"/>
                </a:rPr>
                <a:t>4</a:t>
              </a:r>
              <a:endParaRPr sz="1600" dirty="0">
                <a:solidFill>
                  <a:schemeClr val="lt1"/>
                </a:solidFill>
                <a:latin typeface="Salesforce Sans" panose="020B0505020202020203" pitchFamily="34" charset="77"/>
                <a:sym typeface="Arial"/>
              </a:endParaRPr>
            </a:p>
          </p:txBody>
        </p:sp>
      </p:grpSp>
      <p:grpSp>
        <p:nvGrpSpPr>
          <p:cNvPr id="1092" name="Shape 1092"/>
          <p:cNvGrpSpPr/>
          <p:nvPr/>
        </p:nvGrpSpPr>
        <p:grpSpPr>
          <a:xfrm>
            <a:off x="6148611" y="1298870"/>
            <a:ext cx="806466" cy="526224"/>
            <a:chOff x="5453229" y="1154682"/>
            <a:chExt cx="806465" cy="526361"/>
          </a:xfrm>
        </p:grpSpPr>
        <p:cxnSp>
          <p:nvCxnSpPr>
            <p:cNvPr id="1093" name="Shape 1093"/>
            <p:cNvCxnSpPr/>
            <p:nvPr/>
          </p:nvCxnSpPr>
          <p:spPr>
            <a:xfrm>
              <a:off x="5708817" y="1446778"/>
              <a:ext cx="550877" cy="0"/>
            </a:xfrm>
            <a:prstGeom prst="straightConnector1">
              <a:avLst/>
            </a:prstGeom>
            <a:noFill/>
            <a:ln w="9525" cap="flat" cmpd="sng">
              <a:solidFill>
                <a:srgbClr val="B6C4CC"/>
              </a:solidFill>
              <a:prstDash val="dash"/>
              <a:round/>
              <a:headEnd type="none" w="sm" len="sm"/>
              <a:tailEnd type="none" w="sm" len="sm"/>
            </a:ln>
          </p:spPr>
        </p:cxnSp>
        <p:sp>
          <p:nvSpPr>
            <p:cNvPr id="1094" name="Shape 1094"/>
            <p:cNvSpPr/>
            <p:nvPr/>
          </p:nvSpPr>
          <p:spPr>
            <a:xfrm>
              <a:off x="5453229" y="1154682"/>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5</a:t>
              </a:r>
              <a:endParaRPr sz="1600">
                <a:solidFill>
                  <a:schemeClr val="lt1"/>
                </a:solidFill>
                <a:latin typeface="Salesforce Sans" panose="020B0505020202020203" pitchFamily="34" charset="77"/>
                <a:sym typeface="Arial"/>
              </a:endParaRPr>
            </a:p>
          </p:txBody>
        </p:sp>
      </p:grpSp>
      <p:sp>
        <p:nvSpPr>
          <p:cNvPr id="1095" name="Shape 1095"/>
          <p:cNvSpPr txBox="1"/>
          <p:nvPr/>
        </p:nvSpPr>
        <p:spPr>
          <a:xfrm>
            <a:off x="686602" y="4464773"/>
            <a:ext cx="4355266" cy="218423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rgbClr val="00B0F0"/>
                </a:solidFill>
                <a:latin typeface="Salesforce Sans" panose="020B0505020202020203" pitchFamily="34" charset="77"/>
                <a:sym typeface="Arial"/>
              </a:rPr>
              <a:t>Create reports that meet the criteria you define and filter, group or display in a graphical chart</a:t>
            </a:r>
            <a:endParaRPr sz="1466" b="1" dirty="0">
              <a:solidFill>
                <a:srgbClr val="00B0F0"/>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Lightning Report Builder</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Subfolders for Report and Dashboard folders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Role hierarchy filter on reports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Relative Date filters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Enhanced charts in the Salesforce mobile app</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Dynamic filter URL</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Export formatted report</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US" sz="1066" dirty="0">
                <a:solidFill>
                  <a:schemeClr val="accent2">
                    <a:lumMod val="75000"/>
                  </a:schemeClr>
                </a:solidFill>
                <a:latin typeface="Salesforce Sans" panose="020B0505020202020203" pitchFamily="34" charset="77"/>
              </a:rPr>
              <a:t>Subscribe to reports</a:t>
            </a:r>
            <a:endParaRPr sz="1066" dirty="0">
              <a:solidFill>
                <a:schemeClr val="accent2">
                  <a:lumMod val="75000"/>
                </a:schemeClr>
              </a:solidFill>
              <a:latin typeface="Salesforce Sans" panose="020B0505020202020203" pitchFamily="34" charset="77"/>
            </a:endParaRPr>
          </a:p>
          <a:p>
            <a:pPr marL="609448">
              <a:buClr>
                <a:schemeClr val="accent2">
                  <a:lumMod val="75000"/>
                </a:schemeClr>
              </a:buClr>
            </a:pPr>
            <a:endParaRPr sz="1066" dirty="0">
              <a:solidFill>
                <a:schemeClr val="accent2">
                  <a:lumMod val="75000"/>
                </a:schemeClr>
              </a:solidFill>
              <a:latin typeface="Salesforce Sans" panose="020B0505020202020203" pitchFamily="34" charset="77"/>
            </a:endParaRPr>
          </a:p>
        </p:txBody>
      </p:sp>
      <p:sp>
        <p:nvSpPr>
          <p:cNvPr id="1096" name="Shape 1096"/>
          <p:cNvSpPr txBox="1"/>
          <p:nvPr/>
        </p:nvSpPr>
        <p:spPr>
          <a:xfrm>
            <a:off x="6116514" y="4294737"/>
            <a:ext cx="3287544" cy="218423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chemeClr val="accent1"/>
                </a:solidFill>
                <a:latin typeface="Salesforce Sans" panose="020B0505020202020203" pitchFamily="34" charset="77"/>
                <a:sym typeface="Arial"/>
              </a:rPr>
              <a:t>Visually display key metrics and trends for records in your org</a:t>
            </a:r>
            <a:endParaRPr sz="1466" b="1" dirty="0">
              <a:solidFill>
                <a:schemeClr val="accent1"/>
              </a:solidFill>
              <a:latin typeface="Salesforce Sans" panose="020B0505020202020203" pitchFamily="34" charset="77"/>
              <a:sym typeface="Arial"/>
            </a:endParaRPr>
          </a:p>
          <a:p>
            <a:pPr marL="0" lvl="1">
              <a:buClr>
                <a:schemeClr val="accent2">
                  <a:lumMod val="75000"/>
                </a:schemeClr>
              </a:buClr>
              <a:buSzPts val="200"/>
            </a:pPr>
            <a:endParaRPr sz="1066" b="1"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Drill to report from filtered dashboard</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Tacked combo charts, pictures on table charts, conditional highlighting, improved table component</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Denser charts, smaller metrics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Post on charts and follow dashboards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Edit running user, folder</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Subscribe to dashboards</a:t>
            </a:r>
            <a:endParaRPr sz="1066" dirty="0">
              <a:solidFill>
                <a:schemeClr val="accent2">
                  <a:lumMod val="75000"/>
                </a:schemeClr>
              </a:solidFill>
              <a:latin typeface="Salesforce Sans" panose="020B0505020202020203" pitchFamily="34" charset="77"/>
            </a:endParaRPr>
          </a:p>
        </p:txBody>
      </p:sp>
      <p:pic>
        <p:nvPicPr>
          <p:cNvPr id="18" name="Path 02.png" descr="Path 02.png">
            <a:extLst>
              <a:ext uri="{FF2B5EF4-FFF2-40B4-BE49-F238E27FC236}">
                <a16:creationId xmlns:a16="http://schemas.microsoft.com/office/drawing/2014/main" id="{4E06F964-02A4-9C4D-9BBB-49C925C96FBE}"/>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7239423" y="5786642"/>
            <a:ext cx="4949401" cy="1070465"/>
          </a:xfrm>
          <a:prstGeom prst="rect">
            <a:avLst/>
          </a:prstGeom>
          <a:ln w="3175">
            <a:miter lim="400000"/>
          </a:ln>
        </p:spPr>
      </p:pic>
      <p:pic>
        <p:nvPicPr>
          <p:cNvPr id="1097" name="Shape 1097"/>
          <p:cNvPicPr preferRelativeResize="0"/>
          <p:nvPr/>
        </p:nvPicPr>
        <p:blipFill rotWithShape="1">
          <a:blip r:embed="rId7" cstate="print">
            <a:alphaModFix/>
            <a:extLst>
              <a:ext uri="{28A0092B-C50C-407E-A947-70E740481C1C}">
                <a14:useLocalDpi xmlns:a14="http://schemas.microsoft.com/office/drawing/2010/main"/>
              </a:ext>
            </a:extLst>
          </a:blip>
          <a:srcRect b="-3383"/>
          <a:stretch/>
        </p:blipFill>
        <p:spPr>
          <a:xfrm>
            <a:off x="9603856" y="2554121"/>
            <a:ext cx="2142542" cy="4361728"/>
          </a:xfrm>
          <a:prstGeom prst="rect">
            <a:avLst/>
          </a:prstGeom>
          <a:noFill/>
          <a:ln>
            <a:noFill/>
          </a:ln>
        </p:spPr>
      </p:pic>
    </p:spTree>
    <p:extLst>
      <p:ext uri="{BB962C8B-B14F-4D97-AF65-F5344CB8AC3E}">
        <p14:creationId xmlns:p14="http://schemas.microsoft.com/office/powerpoint/2010/main" val="2242549131"/>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101"/>
        <p:cNvGrpSpPr/>
        <p:nvPr/>
      </p:nvGrpSpPr>
      <p:grpSpPr>
        <a:xfrm>
          <a:off x="0" y="0"/>
          <a:ext cx="0" cy="0"/>
          <a:chOff x="0" y="0"/>
          <a:chExt cx="0" cy="0"/>
        </a:xfrm>
      </p:grpSpPr>
      <p:sp>
        <p:nvSpPr>
          <p:cNvPr id="1102" name="Shape 1102"/>
          <p:cNvSpPr txBox="1">
            <a:spLocks noGrp="1"/>
          </p:cNvSpPr>
          <p:nvPr>
            <p:ph type="title"/>
          </p:nvPr>
        </p:nvSpPr>
        <p:spPr>
          <a:prstGeom prst="rect">
            <a:avLst/>
          </a:prstGeom>
          <a:noFill/>
          <a:ln>
            <a:noFill/>
          </a:ln>
        </p:spPr>
        <p:txBody>
          <a:bodyPr spcFirstLastPara="1" vert="horz" wrap="square" lIns="0" tIns="0" rIns="0" bIns="0" rtlCol="0" anchor="b" anchorCtr="0">
            <a:noAutofit/>
          </a:bodyPr>
          <a:lstStyle/>
          <a:p>
            <a:pPr>
              <a:buClr>
                <a:schemeClr val="accent1"/>
              </a:buClr>
              <a:buSzPts val="600"/>
            </a:pPr>
            <a:r>
              <a:rPr lang="en" sz="3199" dirty="0">
                <a:solidFill>
                  <a:schemeClr val="tx1"/>
                </a:solidFill>
                <a:latin typeface="Salesforce Sans" panose="020B0505020202020203" pitchFamily="34" charset="77"/>
              </a:rPr>
              <a:t>Visualize Data at a Glance and Make Edits Quickly</a:t>
            </a:r>
            <a:endParaRPr sz="3199" dirty="0">
              <a:solidFill>
                <a:schemeClr val="tx1"/>
              </a:solidFill>
              <a:latin typeface="Salesforce Sans" panose="020B0505020202020203" pitchFamily="34" charset="77"/>
            </a:endParaRPr>
          </a:p>
        </p:txBody>
      </p:sp>
      <p:pic>
        <p:nvPicPr>
          <p:cNvPr id="1103" name="Shape 1103" descr="calendar_deck.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552523" y="2171429"/>
            <a:ext cx="2946806" cy="2261675"/>
          </a:xfrm>
          <a:prstGeom prst="rect">
            <a:avLst/>
          </a:prstGeom>
          <a:noFill/>
          <a:ln>
            <a:noFill/>
          </a:ln>
          <a:effectLst>
            <a:outerShdw blurRad="50800" dist="38100" dir="2700000" algn="tl" rotWithShape="0">
              <a:srgbClr val="000000">
                <a:alpha val="40000"/>
              </a:srgbClr>
            </a:outerShdw>
          </a:effectLst>
        </p:spPr>
      </p:pic>
      <p:sp>
        <p:nvSpPr>
          <p:cNvPr id="1104" name="Shape 1104"/>
          <p:cNvSpPr txBox="1"/>
          <p:nvPr/>
        </p:nvSpPr>
        <p:spPr>
          <a:xfrm>
            <a:off x="1399094" y="1409454"/>
            <a:ext cx="1456897" cy="707702"/>
          </a:xfrm>
          <a:prstGeom prst="rect">
            <a:avLst/>
          </a:prstGeom>
          <a:noFill/>
          <a:ln>
            <a:noFill/>
          </a:ln>
        </p:spPr>
        <p:txBody>
          <a:bodyPr spcFirstLastPara="1" wrap="square" lIns="91410" tIns="45688" rIns="91410" bIns="45688" anchor="t" anchorCtr="0">
            <a:noAutofit/>
          </a:bodyPr>
          <a:lstStyle/>
          <a:p>
            <a:r>
              <a:rPr lang="en" sz="2000" dirty="0">
                <a:solidFill>
                  <a:schemeClr val="accent2"/>
                </a:solidFill>
                <a:latin typeface="Salesforce Sans" panose="020B0505020202020203" pitchFamily="34" charset="77"/>
                <a:sym typeface="Arial"/>
              </a:rPr>
              <a:t>Calendar &amp; Tasks</a:t>
            </a:r>
            <a:endParaRPr sz="1466" dirty="0">
              <a:latin typeface="Salesforce Sans" panose="020B0505020202020203" pitchFamily="34" charset="77"/>
            </a:endParaRPr>
          </a:p>
        </p:txBody>
      </p:sp>
      <p:sp>
        <p:nvSpPr>
          <p:cNvPr id="1105" name="Shape 1105"/>
          <p:cNvSpPr txBox="1"/>
          <p:nvPr/>
        </p:nvSpPr>
        <p:spPr>
          <a:xfrm>
            <a:off x="4946893" y="1565169"/>
            <a:ext cx="1804859" cy="707702"/>
          </a:xfrm>
          <a:prstGeom prst="rect">
            <a:avLst/>
          </a:prstGeom>
          <a:noFill/>
          <a:ln>
            <a:noFill/>
          </a:ln>
        </p:spPr>
        <p:txBody>
          <a:bodyPr spcFirstLastPara="1" wrap="square" lIns="91410" tIns="45688" rIns="91410" bIns="45688" anchor="t" anchorCtr="0">
            <a:noAutofit/>
          </a:bodyPr>
          <a:lstStyle/>
          <a:p>
            <a:r>
              <a:rPr lang="en" sz="2000" dirty="0">
                <a:solidFill>
                  <a:schemeClr val="accent2"/>
                </a:solidFill>
                <a:latin typeface="Salesforce Sans" panose="020B0505020202020203" pitchFamily="34" charset="77"/>
                <a:sym typeface="Arial"/>
              </a:rPr>
              <a:t>List Views</a:t>
            </a:r>
            <a:endParaRPr sz="1466" dirty="0">
              <a:latin typeface="Salesforce Sans" panose="020B0505020202020203" pitchFamily="34" charset="77"/>
            </a:endParaRPr>
          </a:p>
        </p:txBody>
      </p:sp>
      <p:sp>
        <p:nvSpPr>
          <p:cNvPr id="1106" name="Shape 1106"/>
          <p:cNvSpPr txBox="1"/>
          <p:nvPr/>
        </p:nvSpPr>
        <p:spPr>
          <a:xfrm>
            <a:off x="9180603" y="1553385"/>
            <a:ext cx="1915620" cy="707702"/>
          </a:xfrm>
          <a:prstGeom prst="rect">
            <a:avLst/>
          </a:prstGeom>
          <a:noFill/>
          <a:ln>
            <a:noFill/>
          </a:ln>
        </p:spPr>
        <p:txBody>
          <a:bodyPr spcFirstLastPara="1" wrap="square" lIns="91410" tIns="45688" rIns="91410" bIns="45688" anchor="t" anchorCtr="0">
            <a:noAutofit/>
          </a:bodyPr>
          <a:lstStyle/>
          <a:p>
            <a:r>
              <a:rPr lang="en" sz="2000" dirty="0">
                <a:solidFill>
                  <a:schemeClr val="accent2"/>
                </a:solidFill>
                <a:latin typeface="Salesforce Sans" panose="020B0505020202020203" pitchFamily="34" charset="77"/>
              </a:rPr>
              <a:t>Console</a:t>
            </a:r>
            <a:endParaRPr sz="1466" dirty="0">
              <a:latin typeface="Salesforce Sans" panose="020B0505020202020203" pitchFamily="34" charset="77"/>
            </a:endParaRPr>
          </a:p>
        </p:txBody>
      </p:sp>
      <p:pic>
        <p:nvPicPr>
          <p:cNvPr id="1107" name="Shape 1107" descr="Multiple RT (3).png"/>
          <p:cNvPicPr preferRelativeResize="0"/>
          <p:nvPr/>
        </p:nvPicPr>
        <p:blipFill rotWithShape="1">
          <a:blip r:embed="rId4" cstate="print">
            <a:alphaModFix/>
            <a:extLst>
              <a:ext uri="{28A0092B-C50C-407E-A947-70E740481C1C}">
                <a14:useLocalDpi xmlns:a14="http://schemas.microsoft.com/office/drawing/2010/main"/>
              </a:ext>
            </a:extLst>
          </a:blip>
          <a:srcRect b="12299"/>
          <a:stretch/>
        </p:blipFill>
        <p:spPr>
          <a:xfrm>
            <a:off x="4148123" y="2223932"/>
            <a:ext cx="3521309" cy="2242576"/>
          </a:xfrm>
          <a:prstGeom prst="rect">
            <a:avLst/>
          </a:prstGeom>
          <a:noFill/>
          <a:ln>
            <a:noFill/>
          </a:ln>
          <a:effectLst>
            <a:outerShdw blurRad="50800" dist="38100" dir="2700000" algn="tl" rotWithShape="0">
              <a:srgbClr val="000000">
                <a:alpha val="40000"/>
              </a:srgbClr>
            </a:outerShdw>
          </a:effectLst>
        </p:spPr>
      </p:pic>
      <p:grpSp>
        <p:nvGrpSpPr>
          <p:cNvPr id="1108" name="Shape 1108"/>
          <p:cNvGrpSpPr/>
          <p:nvPr/>
        </p:nvGrpSpPr>
        <p:grpSpPr>
          <a:xfrm>
            <a:off x="492675" y="1500193"/>
            <a:ext cx="801800" cy="526224"/>
            <a:chOff x="286438" y="1382990"/>
            <a:chExt cx="801800" cy="526361"/>
          </a:xfrm>
        </p:grpSpPr>
        <p:cxnSp>
          <p:nvCxnSpPr>
            <p:cNvPr id="1109" name="Shape 1109"/>
            <p:cNvCxnSpPr/>
            <p:nvPr/>
          </p:nvCxnSpPr>
          <p:spPr>
            <a:xfrm>
              <a:off x="537361" y="1646170"/>
              <a:ext cx="550877" cy="0"/>
            </a:xfrm>
            <a:prstGeom prst="straightConnector1">
              <a:avLst/>
            </a:prstGeom>
            <a:noFill/>
            <a:ln w="9525" cap="flat" cmpd="sng">
              <a:solidFill>
                <a:srgbClr val="B6C4CC"/>
              </a:solidFill>
              <a:prstDash val="dash"/>
              <a:round/>
              <a:headEnd type="none" w="sm" len="sm"/>
              <a:tailEnd type="none" w="sm" len="sm"/>
            </a:ln>
          </p:spPr>
        </p:cxnSp>
        <p:sp>
          <p:nvSpPr>
            <p:cNvPr id="1110" name="Shape 1110"/>
            <p:cNvSpPr/>
            <p:nvPr/>
          </p:nvSpPr>
          <p:spPr>
            <a:xfrm>
              <a:off x="286438" y="1382990"/>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6</a:t>
              </a:r>
              <a:endParaRPr sz="1600">
                <a:solidFill>
                  <a:schemeClr val="lt1"/>
                </a:solidFill>
                <a:latin typeface="Salesforce Sans" panose="020B0505020202020203" pitchFamily="34" charset="77"/>
                <a:sym typeface="Arial"/>
              </a:endParaRPr>
            </a:p>
          </p:txBody>
        </p:sp>
      </p:grpSp>
      <p:grpSp>
        <p:nvGrpSpPr>
          <p:cNvPr id="1111" name="Shape 1111"/>
          <p:cNvGrpSpPr/>
          <p:nvPr/>
        </p:nvGrpSpPr>
        <p:grpSpPr>
          <a:xfrm>
            <a:off x="4026476" y="1500193"/>
            <a:ext cx="910178" cy="526224"/>
            <a:chOff x="3855981" y="1451803"/>
            <a:chExt cx="910177" cy="526361"/>
          </a:xfrm>
        </p:grpSpPr>
        <p:cxnSp>
          <p:nvCxnSpPr>
            <p:cNvPr id="1112" name="Shape 1112"/>
            <p:cNvCxnSpPr/>
            <p:nvPr/>
          </p:nvCxnSpPr>
          <p:spPr>
            <a:xfrm>
              <a:off x="4215281" y="1725143"/>
              <a:ext cx="550877" cy="0"/>
            </a:xfrm>
            <a:prstGeom prst="straightConnector1">
              <a:avLst/>
            </a:prstGeom>
            <a:noFill/>
            <a:ln w="9525" cap="flat" cmpd="sng">
              <a:solidFill>
                <a:srgbClr val="B6C4CC"/>
              </a:solidFill>
              <a:prstDash val="dash"/>
              <a:round/>
              <a:headEnd type="none" w="sm" len="sm"/>
              <a:tailEnd type="none" w="sm" len="sm"/>
            </a:ln>
          </p:spPr>
        </p:cxnSp>
        <p:sp>
          <p:nvSpPr>
            <p:cNvPr id="1113" name="Shape 1113"/>
            <p:cNvSpPr/>
            <p:nvPr/>
          </p:nvSpPr>
          <p:spPr>
            <a:xfrm>
              <a:off x="3855981" y="1451803"/>
              <a:ext cx="53035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7</a:t>
              </a:r>
              <a:endParaRPr sz="1600">
                <a:solidFill>
                  <a:schemeClr val="lt1"/>
                </a:solidFill>
                <a:latin typeface="Salesforce Sans" panose="020B0505020202020203" pitchFamily="34" charset="77"/>
                <a:sym typeface="Arial"/>
              </a:endParaRPr>
            </a:p>
          </p:txBody>
        </p:sp>
      </p:grpSp>
      <p:grpSp>
        <p:nvGrpSpPr>
          <p:cNvPr id="1114" name="Shape 1114"/>
          <p:cNvGrpSpPr/>
          <p:nvPr/>
        </p:nvGrpSpPr>
        <p:grpSpPr>
          <a:xfrm>
            <a:off x="8304465" y="1510349"/>
            <a:ext cx="853579" cy="526224"/>
            <a:chOff x="7778720" y="1451803"/>
            <a:chExt cx="853579" cy="526361"/>
          </a:xfrm>
        </p:grpSpPr>
        <p:cxnSp>
          <p:nvCxnSpPr>
            <p:cNvPr id="1115" name="Shape 1115"/>
            <p:cNvCxnSpPr/>
            <p:nvPr/>
          </p:nvCxnSpPr>
          <p:spPr>
            <a:xfrm>
              <a:off x="8081422" y="1698721"/>
              <a:ext cx="550877" cy="0"/>
            </a:xfrm>
            <a:prstGeom prst="straightConnector1">
              <a:avLst/>
            </a:prstGeom>
            <a:noFill/>
            <a:ln w="9525" cap="flat" cmpd="sng">
              <a:solidFill>
                <a:srgbClr val="B6C4CC"/>
              </a:solidFill>
              <a:prstDash val="dash"/>
              <a:round/>
              <a:headEnd type="none" w="sm" len="sm"/>
              <a:tailEnd type="none" w="sm" len="sm"/>
            </a:ln>
          </p:spPr>
        </p:cxnSp>
        <p:sp>
          <p:nvSpPr>
            <p:cNvPr id="1116" name="Shape 1116"/>
            <p:cNvSpPr/>
            <p:nvPr/>
          </p:nvSpPr>
          <p:spPr>
            <a:xfrm>
              <a:off x="7778720" y="1451803"/>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8</a:t>
              </a:r>
              <a:endParaRPr sz="1600">
                <a:solidFill>
                  <a:schemeClr val="lt1"/>
                </a:solidFill>
                <a:latin typeface="Salesforce Sans" panose="020B0505020202020203" pitchFamily="34" charset="77"/>
                <a:sym typeface="Arial"/>
              </a:endParaRPr>
            </a:p>
          </p:txBody>
        </p:sp>
      </p:grpSp>
      <p:sp>
        <p:nvSpPr>
          <p:cNvPr id="1117" name="Shape 1117"/>
          <p:cNvSpPr txBox="1"/>
          <p:nvPr/>
        </p:nvSpPr>
        <p:spPr>
          <a:xfrm>
            <a:off x="492674" y="4770536"/>
            <a:ext cx="2555334" cy="176194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buSzPts val="300"/>
            </a:pPr>
            <a:r>
              <a:rPr lang="en" sz="1466" b="1" dirty="0">
                <a:solidFill>
                  <a:schemeClr val="accent1"/>
                </a:solidFill>
                <a:latin typeface="Salesforce Sans" panose="020B0505020202020203" pitchFamily="34" charset="77"/>
                <a:sym typeface="Arial"/>
              </a:rPr>
              <a:t>Integrate calendaring into </a:t>
            </a:r>
            <a:r>
              <a:rPr lang="en" sz="1466" b="1" dirty="0">
                <a:solidFill>
                  <a:schemeClr val="accent1"/>
                </a:solidFill>
                <a:latin typeface="Salesforce Sans" panose="020B0505020202020203" pitchFamily="34" charset="77"/>
              </a:rPr>
              <a:t>everything</a:t>
            </a:r>
            <a:endParaRPr sz="1466" b="1" dirty="0">
              <a:solidFill>
                <a:schemeClr val="accent1"/>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View Google calendar events</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Create calendars for custom &amp; standard objects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Drag and drop calendar items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Create custom list views for Tasks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Set r</a:t>
            </a:r>
            <a:r>
              <a:rPr lang="en" sz="1066" dirty="0">
                <a:solidFill>
                  <a:schemeClr val="accent2">
                    <a:lumMod val="75000"/>
                  </a:schemeClr>
                </a:solidFill>
                <a:latin typeface="Salesforce Sans" panose="020B0505020202020203" pitchFamily="34" charset="77"/>
                <a:sym typeface="Arial"/>
              </a:rPr>
              <a:t>ecurring and follow up tasks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Tasks and events in search</a:t>
            </a:r>
            <a:endParaRPr sz="1066" dirty="0">
              <a:solidFill>
                <a:schemeClr val="accent2">
                  <a:lumMod val="75000"/>
                </a:schemeClr>
              </a:solidFill>
              <a:latin typeface="Salesforce Sans" panose="020B0505020202020203" pitchFamily="34" charset="77"/>
              <a:sym typeface="Arial"/>
            </a:endParaRPr>
          </a:p>
          <a:p>
            <a:pPr marL="609448">
              <a:buClr>
                <a:schemeClr val="accent2">
                  <a:lumMod val="75000"/>
                </a:schemeClr>
              </a:buClr>
            </a:pPr>
            <a:endParaRPr sz="1066" dirty="0">
              <a:solidFill>
                <a:schemeClr val="accent2">
                  <a:lumMod val="75000"/>
                </a:schemeClr>
              </a:solidFill>
              <a:latin typeface="Salesforce Sans" panose="020B0505020202020203" pitchFamily="34" charset="77"/>
            </a:endParaRPr>
          </a:p>
        </p:txBody>
      </p:sp>
      <p:sp>
        <p:nvSpPr>
          <p:cNvPr id="1118" name="Shape 1118"/>
          <p:cNvSpPr txBox="1"/>
          <p:nvPr/>
        </p:nvSpPr>
        <p:spPr>
          <a:xfrm>
            <a:off x="4106054" y="4797461"/>
            <a:ext cx="3140382" cy="1423229"/>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chemeClr val="accent1"/>
                </a:solidFill>
                <a:latin typeface="Salesforce Sans" panose="020B0505020202020203" pitchFamily="34" charset="77"/>
                <a:sym typeface="Arial"/>
              </a:rPr>
              <a:t>Edit your </a:t>
            </a:r>
            <a:r>
              <a:rPr lang="en" sz="1466" b="1" dirty="0">
                <a:solidFill>
                  <a:schemeClr val="accent1"/>
                </a:solidFill>
                <a:latin typeface="Salesforce Sans" panose="020B0505020202020203" pitchFamily="34" charset="77"/>
              </a:rPr>
              <a:t>record </a:t>
            </a:r>
            <a:r>
              <a:rPr lang="en" sz="1466" b="1" dirty="0">
                <a:solidFill>
                  <a:schemeClr val="accent1"/>
                </a:solidFill>
                <a:latin typeface="Salesforce Sans" panose="020B0505020202020203" pitchFamily="34" charset="77"/>
                <a:sym typeface="Arial"/>
              </a:rPr>
              <a:t>information quickly and easily on the page</a:t>
            </a:r>
            <a:endParaRPr sz="1466" b="1" dirty="0">
              <a:solidFill>
                <a:schemeClr val="accent1"/>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744" indent="-237744">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Quickly modify records on a single page</a:t>
            </a:r>
            <a:endParaRPr sz="1466" dirty="0">
              <a:solidFill>
                <a:schemeClr val="accent2">
                  <a:lumMod val="75000"/>
                </a:schemeClr>
              </a:solidFill>
              <a:latin typeface="Salesforce Sans" panose="020B0505020202020203" pitchFamily="34" charset="77"/>
            </a:endParaRPr>
          </a:p>
          <a:p>
            <a:pPr marL="237744" indent="-237744">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Wrap text within text fields </a:t>
            </a:r>
          </a:p>
          <a:p>
            <a:pPr marL="237744" indent="-237744">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Create List View charts</a:t>
            </a:r>
          </a:p>
          <a:p>
            <a:pPr marL="237744" indent="-237744">
              <a:buClr>
                <a:schemeClr val="accent2">
                  <a:lumMod val="75000"/>
                </a:schemeClr>
              </a:buClr>
              <a:buSzPts val="800"/>
              <a:buFont typeface="Arial"/>
              <a:buChar char="•"/>
            </a:pPr>
            <a:r>
              <a:rPr lang="en-US" sz="1066" dirty="0">
                <a:solidFill>
                  <a:schemeClr val="accent2">
                    <a:lumMod val="75000"/>
                  </a:schemeClr>
                </a:solidFill>
                <a:latin typeface="Salesforce Sans" panose="020B0505020202020203" pitchFamily="34" charset="77"/>
              </a:rPr>
              <a:t>View as Kanban on any object</a:t>
            </a:r>
            <a:r>
              <a:rPr lang="en-US" sz="1466" dirty="0">
                <a:solidFill>
                  <a:schemeClr val="accent2">
                    <a:lumMod val="75000"/>
                  </a:schemeClr>
                </a:solidFill>
                <a:latin typeface="Salesforce Sans" panose="020B0505020202020203" pitchFamily="34" charset="77"/>
              </a:rPr>
              <a:t> </a:t>
            </a:r>
            <a:r>
              <a:rPr lang="en-US" sz="1066" dirty="0">
                <a:solidFill>
                  <a:schemeClr val="accent2">
                    <a:lumMod val="75000"/>
                  </a:schemeClr>
                </a:solidFill>
                <a:latin typeface="Salesforce Sans" panose="020B0505020202020203" pitchFamily="34" charset="77"/>
              </a:rPr>
              <a:t>with configurable settings for ‘group by’ and ‘summarize by’ fields</a:t>
            </a:r>
          </a:p>
          <a:p>
            <a:pPr marL="237744" indent="-237744">
              <a:buClr>
                <a:schemeClr val="accent2">
                  <a:lumMod val="75000"/>
                </a:schemeClr>
              </a:buClr>
              <a:buSzPts val="800"/>
              <a:buFont typeface="Arial"/>
              <a:buChar char="•"/>
            </a:pPr>
            <a:endParaRPr lang="en" sz="1066" dirty="0">
              <a:solidFill>
                <a:schemeClr val="accent2">
                  <a:lumMod val="75000"/>
                </a:schemeClr>
              </a:solidFill>
              <a:latin typeface="Salesforce Sans" panose="020B0505020202020203" pitchFamily="34" charset="77"/>
            </a:endParaRPr>
          </a:p>
        </p:txBody>
      </p:sp>
      <p:sp>
        <p:nvSpPr>
          <p:cNvPr id="1119" name="Shape 1119"/>
          <p:cNvSpPr txBox="1"/>
          <p:nvPr/>
        </p:nvSpPr>
        <p:spPr>
          <a:xfrm>
            <a:off x="8245046" y="4782607"/>
            <a:ext cx="3066778" cy="1589186"/>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chemeClr val="accent1"/>
                </a:solidFill>
                <a:latin typeface="Salesforce Sans" panose="020B0505020202020203" pitchFamily="34" charset="77"/>
              </a:rPr>
              <a:t>Drive </a:t>
            </a:r>
            <a:r>
              <a:rPr lang="en" sz="1466" b="1" dirty="0">
                <a:solidFill>
                  <a:schemeClr val="accent1"/>
                </a:solidFill>
                <a:latin typeface="Salesforce Sans" panose="020B0505020202020203" pitchFamily="34" charset="77"/>
                <a:sym typeface="Arial"/>
              </a:rPr>
              <a:t>productiv</a:t>
            </a:r>
            <a:r>
              <a:rPr lang="en" sz="1466" b="1" dirty="0">
                <a:solidFill>
                  <a:schemeClr val="accent1"/>
                </a:solidFill>
                <a:latin typeface="Salesforce Sans" panose="020B0505020202020203" pitchFamily="34" charset="77"/>
              </a:rPr>
              <a:t>ity</a:t>
            </a:r>
            <a:r>
              <a:rPr lang="en" sz="1466" b="1" dirty="0">
                <a:solidFill>
                  <a:schemeClr val="accent1"/>
                </a:solidFill>
                <a:latin typeface="Salesforce Sans" panose="020B0505020202020203" pitchFamily="34" charset="77"/>
                <a:sym typeface="Arial"/>
              </a:rPr>
              <a:t> while working in Salesforce </a:t>
            </a:r>
            <a:endParaRPr sz="1466" b="1" dirty="0">
              <a:solidFill>
                <a:schemeClr val="accent1"/>
              </a:solidFill>
              <a:latin typeface="Salesforce Sans" panose="020B0505020202020203" pitchFamily="34" charset="77"/>
              <a:sym typeface="Arial"/>
            </a:endParaRPr>
          </a:p>
          <a:p>
            <a:pPr marL="237007" lvl="1" indent="-169291">
              <a:buClr>
                <a:schemeClr val="accent2">
                  <a:lumMod val="75000"/>
                </a:schemeClr>
              </a:buClr>
              <a:buSzPts val="8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Use pre-built sales and service consoles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Eliminate need for multiple browser tabs </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Open related records as sub-tabs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Pin Tabs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View records in Split View </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Apply macros</a:t>
            </a:r>
            <a:endParaRPr sz="1066" dirty="0">
              <a:solidFill>
                <a:schemeClr val="accent2">
                  <a:lumMod val="75000"/>
                </a:schemeClr>
              </a:solidFill>
              <a:latin typeface="Salesforce Sans" panose="020B0505020202020203" pitchFamily="34" charset="77"/>
            </a:endParaRPr>
          </a:p>
          <a:p>
            <a:pPr marL="609448">
              <a:buClr>
                <a:schemeClr val="accent2">
                  <a:lumMod val="75000"/>
                </a:schemeClr>
              </a:buClr>
            </a:pPr>
            <a:endParaRPr sz="1066" dirty="0">
              <a:solidFill>
                <a:schemeClr val="accent2">
                  <a:lumMod val="75000"/>
                </a:schemeClr>
              </a:solidFill>
              <a:latin typeface="Salesforce Sans" panose="020B0505020202020203" pitchFamily="34" charset="77"/>
            </a:endParaRPr>
          </a:p>
        </p:txBody>
      </p:sp>
      <p:pic>
        <p:nvPicPr>
          <p:cNvPr id="1120" name="Shape 1120"/>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318227" y="2201786"/>
            <a:ext cx="3521316" cy="2242549"/>
          </a:xfrm>
          <a:prstGeom prst="rect">
            <a:avLst/>
          </a:prstGeom>
          <a:noFill/>
          <a:ln>
            <a:noFill/>
          </a:ln>
          <a:effectLst>
            <a:outerShdw blurRad="57150" dist="19050" dir="5400000" algn="bl" rotWithShape="0">
              <a:srgbClr val="000000">
                <a:alpha val="50000"/>
              </a:srgbClr>
            </a:outerShdw>
          </a:effectLst>
        </p:spPr>
      </p:pic>
      <p:pic>
        <p:nvPicPr>
          <p:cNvPr id="22" name="Grassy Gradient Bushes.png">
            <a:extLst>
              <a:ext uri="{FF2B5EF4-FFF2-40B4-BE49-F238E27FC236}">
                <a16:creationId xmlns:a16="http://schemas.microsoft.com/office/drawing/2014/main" id="{A2283615-7FC6-8F43-B55C-953B0F6A44C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645" t="-5233" b="-1"/>
          <a:stretch/>
        </p:blipFill>
        <p:spPr>
          <a:xfrm>
            <a:off x="0" y="6489523"/>
            <a:ext cx="7584648" cy="521090"/>
          </a:xfrm>
          <a:prstGeom prst="rect">
            <a:avLst/>
          </a:prstGeom>
          <a:ln w="3175">
            <a:miter lim="400000"/>
          </a:ln>
        </p:spPr>
      </p:pic>
      <p:pic>
        <p:nvPicPr>
          <p:cNvPr id="24" name="3-Trees-2.png" descr="3-Trees-2.png">
            <a:extLst>
              <a:ext uri="{FF2B5EF4-FFF2-40B4-BE49-F238E27FC236}">
                <a16:creationId xmlns:a16="http://schemas.microsoft.com/office/drawing/2014/main" id="{CA709C16-EFC8-0C4E-87FD-9F206908261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1251337" y="4540829"/>
            <a:ext cx="937489" cy="2906896"/>
          </a:xfrm>
          <a:prstGeom prst="rect">
            <a:avLst/>
          </a:prstGeom>
          <a:ln w="3175">
            <a:miter lim="400000"/>
          </a:ln>
        </p:spPr>
      </p:pic>
      <p:pic>
        <p:nvPicPr>
          <p:cNvPr id="23" name="Grassy Gradient Bushes.png">
            <a:extLst>
              <a:ext uri="{FF2B5EF4-FFF2-40B4-BE49-F238E27FC236}">
                <a16:creationId xmlns:a16="http://schemas.microsoft.com/office/drawing/2014/main" id="{E7E1BE67-AF44-6944-802B-3B9DCF8867A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r="3043" b="1513"/>
          <a:stretch/>
        </p:blipFill>
        <p:spPr>
          <a:xfrm>
            <a:off x="4556829" y="6522928"/>
            <a:ext cx="7631997" cy="487685"/>
          </a:xfrm>
          <a:prstGeom prst="rect">
            <a:avLst/>
          </a:prstGeom>
          <a:ln w="3175">
            <a:miter lim="400000"/>
          </a:ln>
        </p:spPr>
      </p:pic>
      <p:pic>
        <p:nvPicPr>
          <p:cNvPr id="25" name="Stone-No-Grass.png" descr="Stone-No-Grass.png">
            <a:extLst>
              <a:ext uri="{FF2B5EF4-FFF2-40B4-BE49-F238E27FC236}">
                <a16:creationId xmlns:a16="http://schemas.microsoft.com/office/drawing/2014/main" id="{57FD7BA5-C8E7-D642-A456-3A647D1A0AE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71633" y="6440702"/>
            <a:ext cx="1617627" cy="378715"/>
          </a:xfrm>
          <a:prstGeom prst="rect">
            <a:avLst/>
          </a:prstGeom>
          <a:ln w="3175">
            <a:miter lim="400000"/>
          </a:ln>
        </p:spPr>
      </p:pic>
    </p:spTree>
    <p:extLst>
      <p:ext uri="{BB962C8B-B14F-4D97-AF65-F5344CB8AC3E}">
        <p14:creationId xmlns:p14="http://schemas.microsoft.com/office/powerpoint/2010/main" val="2161507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124"/>
        <p:cNvGrpSpPr/>
        <p:nvPr/>
      </p:nvGrpSpPr>
      <p:grpSpPr>
        <a:xfrm>
          <a:off x="0" y="0"/>
          <a:ext cx="0" cy="0"/>
          <a:chOff x="0" y="0"/>
          <a:chExt cx="0" cy="0"/>
        </a:xfrm>
      </p:grpSpPr>
      <p:grpSp>
        <p:nvGrpSpPr>
          <p:cNvPr id="1125" name="Shape 1125"/>
          <p:cNvGrpSpPr/>
          <p:nvPr/>
        </p:nvGrpSpPr>
        <p:grpSpPr>
          <a:xfrm>
            <a:off x="1516314" y="2127110"/>
            <a:ext cx="3967624" cy="2383065"/>
            <a:chOff x="729775" y="1834522"/>
            <a:chExt cx="5529269" cy="3931800"/>
          </a:xfrm>
        </p:grpSpPr>
        <p:pic>
          <p:nvPicPr>
            <p:cNvPr id="1126" name="Shape 1126"/>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729775" y="1834522"/>
              <a:ext cx="5520000" cy="3931800"/>
            </a:xfrm>
            <a:prstGeom prst="rect">
              <a:avLst/>
            </a:prstGeom>
            <a:noFill/>
            <a:ln w="9525" cap="flat" cmpd="sng">
              <a:solidFill>
                <a:srgbClr val="BFBFBF"/>
              </a:solidFill>
              <a:prstDash val="solid"/>
              <a:round/>
              <a:headEnd type="none" w="sm" len="sm"/>
              <a:tailEnd type="none" w="sm" len="sm"/>
            </a:ln>
            <a:effectLst>
              <a:outerShdw blurRad="50800" dist="38100" dir="2700000" algn="ctr" rotWithShape="0">
                <a:srgbClr val="000000">
                  <a:alpha val="40000"/>
                </a:srgbClr>
              </a:outerShdw>
            </a:effectLst>
          </p:spPr>
        </p:pic>
        <p:pic>
          <p:nvPicPr>
            <p:cNvPr id="1127" name="Shape 1127" descr="Screen Shot 2016-09-27 at 12.59.21 PM.png"/>
            <p:cNvPicPr preferRelativeResize="0"/>
            <p:nvPr/>
          </p:nvPicPr>
          <p:blipFill rotWithShape="1">
            <a:blip r:embed="rId4" cstate="print">
              <a:alphaModFix/>
              <a:extLst>
                <a:ext uri="{28A0092B-C50C-407E-A947-70E740481C1C}">
                  <a14:useLocalDpi xmlns:a14="http://schemas.microsoft.com/office/drawing/2010/main"/>
                </a:ext>
              </a:extLst>
            </a:blip>
            <a:srcRect l="1358" t="13971" r="907"/>
            <a:stretch/>
          </p:blipFill>
          <p:spPr>
            <a:xfrm>
              <a:off x="888444" y="2032476"/>
              <a:ext cx="5370600" cy="246900"/>
            </a:xfrm>
            <a:prstGeom prst="rect">
              <a:avLst/>
            </a:prstGeom>
            <a:noFill/>
            <a:ln>
              <a:noFill/>
            </a:ln>
          </p:spPr>
        </p:pic>
        <p:pic>
          <p:nvPicPr>
            <p:cNvPr id="1128" name="Shape 1128" descr="Screen Shot 2016-09-27 at 12.59.21 PM.png"/>
            <p:cNvPicPr preferRelativeResize="0"/>
            <p:nvPr/>
          </p:nvPicPr>
          <p:blipFill rotWithShape="1">
            <a:blip r:embed="rId4" cstate="print">
              <a:alphaModFix/>
              <a:extLst>
                <a:ext uri="{28A0092B-C50C-407E-A947-70E740481C1C}">
                  <a14:useLocalDpi xmlns:a14="http://schemas.microsoft.com/office/drawing/2010/main"/>
                </a:ext>
              </a:extLst>
            </a:blip>
            <a:srcRect l="1360" t="13971" r="792"/>
            <a:stretch/>
          </p:blipFill>
          <p:spPr>
            <a:xfrm>
              <a:off x="735460" y="2032477"/>
              <a:ext cx="5377500" cy="246900"/>
            </a:xfrm>
            <a:prstGeom prst="rect">
              <a:avLst/>
            </a:prstGeom>
            <a:noFill/>
            <a:ln>
              <a:noFill/>
            </a:ln>
          </p:spPr>
        </p:pic>
        <p:pic>
          <p:nvPicPr>
            <p:cNvPr id="1129" name="Shape 1129" descr="Screen Shot 2016-09-27 at 1.57.32 PM.png"/>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4664171" y="1998508"/>
              <a:ext cx="873000" cy="1010700"/>
            </a:xfrm>
            <a:prstGeom prst="rect">
              <a:avLst/>
            </a:prstGeom>
            <a:noFill/>
            <a:ln>
              <a:noFill/>
            </a:ln>
          </p:spPr>
        </p:pic>
      </p:grpSp>
      <p:sp>
        <p:nvSpPr>
          <p:cNvPr id="1130" name="Shape 1130"/>
          <p:cNvSpPr txBox="1">
            <a:spLocks noGrp="1"/>
          </p:cNvSpPr>
          <p:nvPr>
            <p:ph type="title"/>
          </p:nvPr>
        </p:nvSpPr>
        <p:spPr>
          <a:prstGeom prst="rect">
            <a:avLst/>
          </a:prstGeom>
          <a:noFill/>
          <a:ln>
            <a:noFill/>
          </a:ln>
        </p:spPr>
        <p:txBody>
          <a:bodyPr spcFirstLastPara="1" vert="horz" wrap="square" lIns="0" tIns="0" rIns="0" bIns="0" rtlCol="0" anchor="b" anchorCtr="0">
            <a:noAutofit/>
          </a:bodyPr>
          <a:lstStyle/>
          <a:p>
            <a:pPr>
              <a:buClr>
                <a:schemeClr val="accent1"/>
              </a:buClr>
              <a:buSzPts val="600"/>
            </a:pPr>
            <a:r>
              <a:rPr lang="en" sz="3199" dirty="0">
                <a:solidFill>
                  <a:schemeClr val="tx1"/>
                </a:solidFill>
                <a:latin typeface="Salesforce Sans" panose="020B0505020202020203" pitchFamily="34" charset="77"/>
              </a:rPr>
              <a:t>Increase User Productivity to Close Deals Faster</a:t>
            </a:r>
            <a:endParaRPr sz="3199" dirty="0">
              <a:solidFill>
                <a:schemeClr val="tx1"/>
              </a:solidFill>
              <a:latin typeface="Salesforce Sans" panose="020B0505020202020203" pitchFamily="34" charset="77"/>
            </a:endParaRPr>
          </a:p>
        </p:txBody>
      </p:sp>
      <p:pic>
        <p:nvPicPr>
          <p:cNvPr id="1131" name="Shape 1131"/>
          <p:cNvPicPr preferRelativeResize="0"/>
          <p:nvPr/>
        </p:nvPicPr>
        <p:blipFill rotWithShape="1">
          <a:blip r:embed="rId6" cstate="print">
            <a:alphaModFix/>
            <a:extLst>
              <a:ext uri="{28A0092B-C50C-407E-A947-70E740481C1C}">
                <a14:useLocalDpi xmlns:a14="http://schemas.microsoft.com/office/drawing/2010/main"/>
              </a:ext>
            </a:extLst>
          </a:blip>
          <a:srcRect/>
          <a:stretch/>
        </p:blipFill>
        <p:spPr>
          <a:xfrm>
            <a:off x="6487687" y="2114804"/>
            <a:ext cx="3940531" cy="2382974"/>
          </a:xfrm>
          <a:prstGeom prst="rect">
            <a:avLst/>
          </a:prstGeom>
          <a:noFill/>
          <a:ln>
            <a:noFill/>
          </a:ln>
          <a:effectLst>
            <a:outerShdw blurRad="50800" dist="38100" dir="2700000" algn="tl" rotWithShape="0">
              <a:srgbClr val="000000">
                <a:alpha val="40000"/>
              </a:srgbClr>
            </a:outerShdw>
          </a:effectLst>
        </p:spPr>
      </p:pic>
      <p:sp>
        <p:nvSpPr>
          <p:cNvPr id="1132" name="Shape 1132"/>
          <p:cNvSpPr txBox="1"/>
          <p:nvPr/>
        </p:nvSpPr>
        <p:spPr>
          <a:xfrm>
            <a:off x="2351296" y="1538963"/>
            <a:ext cx="2336801" cy="400005"/>
          </a:xfrm>
          <a:prstGeom prst="rect">
            <a:avLst/>
          </a:prstGeom>
          <a:noFill/>
          <a:ln>
            <a:noFill/>
          </a:ln>
        </p:spPr>
        <p:txBody>
          <a:bodyPr spcFirstLastPara="1" wrap="square" lIns="91410" tIns="45688" rIns="91410" bIns="45688" anchor="t" anchorCtr="0">
            <a:noAutofit/>
          </a:bodyPr>
          <a:lstStyle/>
          <a:p>
            <a:r>
              <a:rPr lang="en" sz="2000" dirty="0">
                <a:solidFill>
                  <a:schemeClr val="accent2">
                    <a:lumMod val="75000"/>
                  </a:schemeClr>
                </a:solidFill>
                <a:latin typeface="Salesforce Sans" panose="020B0505020202020203" pitchFamily="34" charset="77"/>
                <a:sym typeface="Arial"/>
              </a:rPr>
              <a:t>Integrated Email</a:t>
            </a:r>
            <a:endParaRPr sz="1466" dirty="0">
              <a:solidFill>
                <a:schemeClr val="accent2">
                  <a:lumMod val="75000"/>
                </a:schemeClr>
              </a:solidFill>
              <a:latin typeface="Salesforce Sans" panose="020B0505020202020203" pitchFamily="34" charset="77"/>
            </a:endParaRPr>
          </a:p>
        </p:txBody>
      </p:sp>
      <p:sp>
        <p:nvSpPr>
          <p:cNvPr id="1133" name="Shape 1133"/>
          <p:cNvSpPr txBox="1"/>
          <p:nvPr/>
        </p:nvSpPr>
        <p:spPr>
          <a:xfrm>
            <a:off x="7293834" y="1547261"/>
            <a:ext cx="3134384" cy="399896"/>
          </a:xfrm>
          <a:prstGeom prst="rect">
            <a:avLst/>
          </a:prstGeom>
          <a:noFill/>
          <a:ln>
            <a:noFill/>
          </a:ln>
        </p:spPr>
        <p:txBody>
          <a:bodyPr spcFirstLastPara="1" wrap="square" lIns="91410" tIns="45688" rIns="91410" bIns="45688" anchor="t" anchorCtr="0">
            <a:noAutofit/>
          </a:bodyPr>
          <a:lstStyle/>
          <a:p>
            <a:r>
              <a:rPr lang="en" sz="2000" dirty="0">
                <a:solidFill>
                  <a:schemeClr val="accent2">
                    <a:lumMod val="75000"/>
                  </a:schemeClr>
                </a:solidFill>
                <a:latin typeface="Salesforce Sans" panose="020B0505020202020203" pitchFamily="34" charset="77"/>
              </a:rPr>
              <a:t>Lightning Record Page</a:t>
            </a:r>
            <a:endParaRPr sz="1466" dirty="0">
              <a:solidFill>
                <a:schemeClr val="accent2">
                  <a:lumMod val="75000"/>
                </a:schemeClr>
              </a:solidFill>
              <a:latin typeface="Salesforce Sans" panose="020B0505020202020203" pitchFamily="34" charset="77"/>
            </a:endParaRPr>
          </a:p>
        </p:txBody>
      </p:sp>
      <p:grpSp>
        <p:nvGrpSpPr>
          <p:cNvPr id="1134" name="Shape 1134"/>
          <p:cNvGrpSpPr/>
          <p:nvPr/>
        </p:nvGrpSpPr>
        <p:grpSpPr>
          <a:xfrm>
            <a:off x="1516314" y="1444163"/>
            <a:ext cx="865641" cy="526224"/>
            <a:chOff x="418035" y="1671376"/>
            <a:chExt cx="865641" cy="526361"/>
          </a:xfrm>
        </p:grpSpPr>
        <p:cxnSp>
          <p:nvCxnSpPr>
            <p:cNvPr id="1135" name="Shape 1135"/>
            <p:cNvCxnSpPr/>
            <p:nvPr/>
          </p:nvCxnSpPr>
          <p:spPr>
            <a:xfrm>
              <a:off x="732799" y="1924298"/>
              <a:ext cx="550877" cy="0"/>
            </a:xfrm>
            <a:prstGeom prst="straightConnector1">
              <a:avLst/>
            </a:prstGeom>
            <a:noFill/>
            <a:ln w="9525" cap="flat" cmpd="sng">
              <a:solidFill>
                <a:srgbClr val="B6C4CC"/>
              </a:solidFill>
              <a:prstDash val="dash"/>
              <a:round/>
              <a:headEnd type="none" w="sm" len="sm"/>
              <a:tailEnd type="none" w="sm" len="sm"/>
            </a:ln>
          </p:spPr>
        </p:cxnSp>
        <p:sp>
          <p:nvSpPr>
            <p:cNvPr id="1136" name="Shape 1136"/>
            <p:cNvSpPr/>
            <p:nvPr/>
          </p:nvSpPr>
          <p:spPr>
            <a:xfrm>
              <a:off x="418035" y="1671376"/>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9</a:t>
              </a:r>
              <a:endParaRPr sz="1600">
                <a:solidFill>
                  <a:schemeClr val="lt1"/>
                </a:solidFill>
                <a:latin typeface="Salesforce Sans" panose="020B0505020202020203" pitchFamily="34" charset="77"/>
                <a:sym typeface="Arial"/>
              </a:endParaRPr>
            </a:p>
          </p:txBody>
        </p:sp>
      </p:grpSp>
      <p:grpSp>
        <p:nvGrpSpPr>
          <p:cNvPr id="1137" name="Shape 1137"/>
          <p:cNvGrpSpPr/>
          <p:nvPr/>
        </p:nvGrpSpPr>
        <p:grpSpPr>
          <a:xfrm>
            <a:off x="6487760" y="1469105"/>
            <a:ext cx="801800" cy="526224"/>
            <a:chOff x="5334356" y="1579351"/>
            <a:chExt cx="801800" cy="526361"/>
          </a:xfrm>
        </p:grpSpPr>
        <p:cxnSp>
          <p:nvCxnSpPr>
            <p:cNvPr id="1138" name="Shape 1138"/>
            <p:cNvCxnSpPr/>
            <p:nvPr/>
          </p:nvCxnSpPr>
          <p:spPr>
            <a:xfrm>
              <a:off x="5585279" y="1832858"/>
              <a:ext cx="550877" cy="0"/>
            </a:xfrm>
            <a:prstGeom prst="straightConnector1">
              <a:avLst/>
            </a:prstGeom>
            <a:noFill/>
            <a:ln w="9525" cap="flat" cmpd="sng">
              <a:solidFill>
                <a:srgbClr val="B6C4CC"/>
              </a:solidFill>
              <a:prstDash val="dash"/>
              <a:round/>
              <a:headEnd type="none" w="sm" len="sm"/>
              <a:tailEnd type="none" w="sm" len="sm"/>
            </a:ln>
          </p:spPr>
        </p:cxnSp>
        <p:sp>
          <p:nvSpPr>
            <p:cNvPr id="1139" name="Shape 1139"/>
            <p:cNvSpPr/>
            <p:nvPr/>
          </p:nvSpPr>
          <p:spPr>
            <a:xfrm>
              <a:off x="5334356" y="1579351"/>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10</a:t>
              </a:r>
              <a:endParaRPr sz="1600">
                <a:solidFill>
                  <a:schemeClr val="lt1"/>
                </a:solidFill>
                <a:latin typeface="Salesforce Sans" panose="020B0505020202020203" pitchFamily="34" charset="77"/>
                <a:sym typeface="Arial"/>
              </a:endParaRPr>
            </a:p>
          </p:txBody>
        </p:sp>
      </p:grpSp>
      <p:sp>
        <p:nvSpPr>
          <p:cNvPr id="1140" name="Shape 1140"/>
          <p:cNvSpPr txBox="1"/>
          <p:nvPr/>
        </p:nvSpPr>
        <p:spPr>
          <a:xfrm>
            <a:off x="1516315" y="4744553"/>
            <a:ext cx="2850058" cy="1589186"/>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chemeClr val="accent1"/>
                </a:solidFill>
                <a:latin typeface="Salesforce Sans" panose="020B0505020202020203" pitchFamily="34" charset="77"/>
                <a:sym typeface="Arial"/>
              </a:rPr>
              <a:t>Create, view and respond to email within Salesforce</a:t>
            </a:r>
            <a:endParaRPr sz="1466" b="1" dirty="0">
              <a:solidFill>
                <a:schemeClr val="accent1"/>
              </a:solidFill>
              <a:latin typeface="Salesforce Sans" panose="020B0505020202020203" pitchFamily="34" charset="77"/>
              <a:sym typeface="Arial"/>
            </a:endParaRPr>
          </a:p>
          <a:p>
            <a:pPr marL="609448">
              <a:buClr>
                <a:schemeClr val="accent2">
                  <a:lumMod val="75000"/>
                </a:schemeClr>
              </a:buClr>
            </a:pP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Create email from an</a:t>
            </a:r>
            <a:r>
              <a:rPr lang="en" sz="1066" dirty="0">
                <a:solidFill>
                  <a:schemeClr val="accent2">
                    <a:lumMod val="75000"/>
                  </a:schemeClr>
                </a:solidFill>
                <a:latin typeface="Salesforce Sans" panose="020B0505020202020203" pitchFamily="34" charset="77"/>
                <a:sym typeface="Arial"/>
              </a:rPr>
              <a:t>ywhere within Lightning Experience</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Use org-wide addresses</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Send through Gmail or Office365</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Enhanced email experience for Person Accounts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Drag and drop email attachments</a:t>
            </a:r>
            <a:endParaRPr sz="1066" dirty="0">
              <a:solidFill>
                <a:schemeClr val="accent2">
                  <a:lumMod val="75000"/>
                </a:schemeClr>
              </a:solidFill>
              <a:latin typeface="Salesforce Sans" panose="020B0505020202020203" pitchFamily="34" charset="77"/>
            </a:endParaRPr>
          </a:p>
        </p:txBody>
      </p:sp>
      <p:sp>
        <p:nvSpPr>
          <p:cNvPr id="1141" name="Shape 1141"/>
          <p:cNvSpPr txBox="1"/>
          <p:nvPr/>
        </p:nvSpPr>
        <p:spPr>
          <a:xfrm>
            <a:off x="6487760" y="4714832"/>
            <a:ext cx="2682101" cy="1589186"/>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chemeClr val="accent1"/>
                </a:solidFill>
                <a:latin typeface="Salesforce Sans" panose="020B0505020202020203" pitchFamily="34" charset="77"/>
              </a:rPr>
              <a:t>Find data</a:t>
            </a:r>
            <a:r>
              <a:rPr lang="en" sz="1466" b="1" dirty="0">
                <a:solidFill>
                  <a:schemeClr val="accent1"/>
                </a:solidFill>
                <a:latin typeface="Salesforce Sans" panose="020B0505020202020203" pitchFamily="34" charset="77"/>
                <a:sym typeface="Arial"/>
              </a:rPr>
              <a:t> faster </a:t>
            </a:r>
            <a:r>
              <a:rPr lang="en" sz="1466" b="1" dirty="0">
                <a:solidFill>
                  <a:schemeClr val="accent1"/>
                </a:solidFill>
                <a:latin typeface="Salesforce Sans" panose="020B0505020202020203" pitchFamily="34" charset="77"/>
              </a:rPr>
              <a:t>and make it more actionable</a:t>
            </a:r>
            <a:endParaRPr sz="1466" b="1" dirty="0">
              <a:solidFill>
                <a:schemeClr val="accent1"/>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sym typeface="Arial"/>
              </a:rPr>
              <a:t>Path</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sym typeface="Arial"/>
              </a:rPr>
              <a:t>Highlights panel</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sym typeface="Arial"/>
              </a:rPr>
              <a:t>Activity timeline</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rPr>
              <a:t>Related lists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rPr>
              <a:t>Related records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rPr>
              <a:t>Report charts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panose="020B0604020202020204" pitchFamily="34" charset="0"/>
              <a:buChar char="•"/>
            </a:pPr>
            <a:r>
              <a:rPr lang="en" sz="1066" dirty="0">
                <a:solidFill>
                  <a:schemeClr val="accent2">
                    <a:lumMod val="75000"/>
                  </a:schemeClr>
                </a:solidFill>
                <a:latin typeface="Salesforce Sans" panose="020B0505020202020203" pitchFamily="34" charset="77"/>
                <a:sym typeface="Arial"/>
              </a:rPr>
              <a:t>News</a:t>
            </a:r>
            <a:endParaRPr sz="1066" dirty="0">
              <a:solidFill>
                <a:schemeClr val="accent2">
                  <a:lumMod val="75000"/>
                </a:schemeClr>
              </a:solidFill>
              <a:latin typeface="Salesforce Sans" panose="020B0505020202020203" pitchFamily="34" charset="77"/>
              <a:sym typeface="Arial"/>
            </a:endParaRPr>
          </a:p>
        </p:txBody>
      </p:sp>
      <p:pic>
        <p:nvPicPr>
          <p:cNvPr id="25" name="Gradient Trees.png" descr="Gradient Trees.png">
            <a:extLst>
              <a:ext uri="{FF2B5EF4-FFF2-40B4-BE49-F238E27FC236}">
                <a16:creationId xmlns:a16="http://schemas.microsoft.com/office/drawing/2014/main" id="{3F1BD773-E6B2-9E4B-8C89-94B5A89FFE2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72472" y="3620804"/>
            <a:ext cx="1339914" cy="3281448"/>
          </a:xfrm>
          <a:prstGeom prst="rect">
            <a:avLst/>
          </a:prstGeom>
          <a:ln w="3175">
            <a:miter lim="400000"/>
          </a:ln>
        </p:spPr>
      </p:pic>
      <p:pic>
        <p:nvPicPr>
          <p:cNvPr id="21" name="Grassy Gradient Bushes.png">
            <a:extLst>
              <a:ext uri="{FF2B5EF4-FFF2-40B4-BE49-F238E27FC236}">
                <a16:creationId xmlns:a16="http://schemas.microsoft.com/office/drawing/2014/main" id="{4C9F4E60-3258-6848-B31B-7DA0E6F7AB88}"/>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3473" t="-36694"/>
          <a:stretch/>
        </p:blipFill>
        <p:spPr>
          <a:xfrm>
            <a:off x="-13490" y="6333740"/>
            <a:ext cx="7598138" cy="676873"/>
          </a:xfrm>
          <a:prstGeom prst="rect">
            <a:avLst/>
          </a:prstGeom>
          <a:ln w="3175">
            <a:miter lim="400000"/>
          </a:ln>
        </p:spPr>
      </p:pic>
      <p:pic>
        <p:nvPicPr>
          <p:cNvPr id="22" name="Grassy Gradient Bushes.png">
            <a:extLst>
              <a:ext uri="{FF2B5EF4-FFF2-40B4-BE49-F238E27FC236}">
                <a16:creationId xmlns:a16="http://schemas.microsoft.com/office/drawing/2014/main" id="{4F2E833D-73A4-2545-84BC-93A3B948D72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r="3043" b="1513"/>
          <a:stretch/>
        </p:blipFill>
        <p:spPr>
          <a:xfrm>
            <a:off x="4556829" y="6522928"/>
            <a:ext cx="7631996" cy="487685"/>
          </a:xfrm>
          <a:prstGeom prst="rect">
            <a:avLst/>
          </a:prstGeom>
          <a:ln w="3175">
            <a:miter lim="400000"/>
          </a:ln>
        </p:spPr>
      </p:pic>
      <p:pic>
        <p:nvPicPr>
          <p:cNvPr id="1142" name="Shape 11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flipH="1">
            <a:off x="9997750" y="4834425"/>
            <a:ext cx="1543473" cy="2022682"/>
          </a:xfrm>
          <a:prstGeom prst="rect">
            <a:avLst/>
          </a:prstGeom>
          <a:noFill/>
          <a:ln>
            <a:noFill/>
          </a:ln>
        </p:spPr>
      </p:pic>
    </p:spTree>
    <p:extLst>
      <p:ext uri="{BB962C8B-B14F-4D97-AF65-F5344CB8AC3E}">
        <p14:creationId xmlns:p14="http://schemas.microsoft.com/office/powerpoint/2010/main" val="336720674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20" name="Shape 752">
            <a:extLst>
              <a:ext uri="{FF2B5EF4-FFF2-40B4-BE49-F238E27FC236}">
                <a16:creationId xmlns:a16="http://schemas.microsoft.com/office/drawing/2014/main" id="{865E4579-333A-D44E-8F27-4999DB9D596B}"/>
              </a:ext>
            </a:extLst>
          </p:cNvPr>
          <p:cNvGrpSpPr/>
          <p:nvPr/>
        </p:nvGrpSpPr>
        <p:grpSpPr>
          <a:xfrm>
            <a:off x="1357598" y="1334125"/>
            <a:ext cx="8266087" cy="1810305"/>
            <a:chOff x="3089563" y="2550478"/>
            <a:chExt cx="11018581" cy="2413740"/>
          </a:xfrm>
        </p:grpSpPr>
        <p:sp>
          <p:nvSpPr>
            <p:cNvPr id="21" name="Shape 754">
              <a:extLst>
                <a:ext uri="{FF2B5EF4-FFF2-40B4-BE49-F238E27FC236}">
                  <a16:creationId xmlns:a16="http://schemas.microsoft.com/office/drawing/2014/main" id="{BF0A0850-F161-FC40-91EC-4485135E50FA}"/>
                </a:ext>
              </a:extLst>
            </p:cNvPr>
            <p:cNvSpPr/>
            <p:nvPr/>
          </p:nvSpPr>
          <p:spPr>
            <a:xfrm>
              <a:off x="3583948" y="2550478"/>
              <a:ext cx="10524196" cy="2413740"/>
            </a:xfrm>
            <a:prstGeom prst="rect">
              <a:avLst/>
            </a:prstGeom>
            <a:noFill/>
            <a:ln>
              <a:noFill/>
            </a:ln>
          </p:spPr>
          <p:txBody>
            <a:bodyPr spcFirstLastPara="1" wrap="square" lIns="68575" tIns="34275" rIns="68575" bIns="34275" anchor="t" anchorCtr="0">
              <a:noAutofit/>
            </a:bodyPr>
            <a:lstStyle/>
            <a:p>
              <a:pPr marL="127000" marR="0" lvl="0" indent="0" algn="l" rtl="0">
                <a:spcBef>
                  <a:spcPts val="0"/>
                </a:spcBef>
                <a:spcAft>
                  <a:spcPts val="0"/>
                </a:spcAft>
                <a:buNone/>
              </a:pPr>
              <a:endParaRPr sz="1400" dirty="0">
                <a:solidFill>
                  <a:schemeClr val="lt1"/>
                </a:solidFill>
                <a:latin typeface="Salesforce Sans" panose="020B0505020202020203" pitchFamily="34" charset="77"/>
                <a:sym typeface="Arial"/>
              </a:endParaRPr>
            </a:p>
            <a:p>
              <a:pPr marL="127000" marR="0" lvl="0" indent="0" algn="l" rtl="0">
                <a:spcBef>
                  <a:spcPts val="0"/>
                </a:spcBef>
                <a:spcAft>
                  <a:spcPts val="0"/>
                </a:spcAft>
                <a:buNone/>
              </a:pPr>
              <a:r>
                <a:rPr lang="en" sz="1500" b="1" dirty="0">
                  <a:solidFill>
                    <a:srgbClr val="EBA528"/>
                  </a:solidFill>
                  <a:latin typeface="Salesforce Sans" panose="020B0505020202020203" pitchFamily="34" charset="77"/>
                  <a:sym typeface="Arial"/>
                </a:rPr>
                <a:t>A PowerPoint Presentation</a:t>
              </a:r>
              <a:endParaRPr sz="1100" dirty="0">
                <a:latin typeface="Salesforce Sans" panose="020B0505020202020203" pitchFamily="34" charset="77"/>
              </a:endParaRPr>
            </a:p>
            <a:p>
              <a:pPr marL="127000" marR="0" lvl="0" indent="0" algn="l" rtl="0">
                <a:spcBef>
                  <a:spcPts val="0"/>
                </a:spcBef>
                <a:spcAft>
                  <a:spcPts val="0"/>
                </a:spcAft>
                <a:buNone/>
              </a:pPr>
              <a:r>
                <a:rPr lang="en" sz="1200" dirty="0">
                  <a:solidFill>
                    <a:srgbClr val="002060"/>
                  </a:solidFill>
                  <a:latin typeface="Salesforce Sans" panose="020B0505020202020203" pitchFamily="34" charset="77"/>
                  <a:sym typeface="Arial"/>
                </a:rPr>
                <a:t>Includes speaker notes to help prepare you to deliver presentations.</a:t>
              </a:r>
            </a:p>
            <a:p>
              <a:pPr marL="127000" marR="0" lvl="0" indent="0" algn="l" rtl="0">
                <a:spcBef>
                  <a:spcPts val="0"/>
                </a:spcBef>
                <a:spcAft>
                  <a:spcPts val="0"/>
                </a:spcAft>
                <a:buNone/>
              </a:pPr>
              <a:endParaRPr lang="en" sz="1200" dirty="0">
                <a:solidFill>
                  <a:srgbClr val="002060"/>
                </a:solidFill>
                <a:latin typeface="Salesforce Sans" panose="020B0505020202020203" pitchFamily="34" charset="77"/>
                <a:sym typeface="Arial"/>
              </a:endParaRPr>
            </a:p>
            <a:p>
              <a:pPr marL="127000" marR="0" lvl="0" indent="0" algn="l" rtl="0">
                <a:spcBef>
                  <a:spcPts val="0"/>
                </a:spcBef>
                <a:spcAft>
                  <a:spcPts val="0"/>
                </a:spcAft>
                <a:buNone/>
              </a:pPr>
              <a:endParaRPr lang="en" sz="1200" dirty="0">
                <a:solidFill>
                  <a:srgbClr val="002060"/>
                </a:solidFill>
                <a:latin typeface="Salesforce Sans" panose="020B0505020202020203" pitchFamily="34" charset="77"/>
                <a:sym typeface="Arial"/>
              </a:endParaRPr>
            </a:p>
            <a:p>
              <a:pPr marL="127000" marR="0" lvl="0" indent="0" algn="l" rtl="0">
                <a:spcBef>
                  <a:spcPts val="0"/>
                </a:spcBef>
                <a:spcAft>
                  <a:spcPts val="0"/>
                </a:spcAft>
                <a:buNone/>
              </a:pPr>
              <a:endParaRPr sz="1100" dirty="0">
                <a:latin typeface="Salesforce Sans" panose="020B0505020202020203" pitchFamily="34" charset="77"/>
              </a:endParaRPr>
            </a:p>
            <a:p>
              <a:pPr marL="127000" marR="0" lvl="0" indent="0" algn="l" rtl="0">
                <a:spcBef>
                  <a:spcPts val="0"/>
                </a:spcBef>
                <a:spcAft>
                  <a:spcPts val="0"/>
                </a:spcAft>
                <a:buNone/>
              </a:pPr>
              <a:endParaRPr sz="1200" dirty="0">
                <a:solidFill>
                  <a:schemeClr val="lt1"/>
                </a:solidFill>
                <a:latin typeface="Salesforce Sans" panose="020B0505020202020203" pitchFamily="34" charset="77"/>
                <a:sym typeface="Arial"/>
              </a:endParaRPr>
            </a:p>
            <a:p>
              <a:pPr marL="127000" marR="0" lvl="0" indent="0" algn="l" rtl="0">
                <a:spcBef>
                  <a:spcPts val="0"/>
                </a:spcBef>
                <a:spcAft>
                  <a:spcPts val="0"/>
                </a:spcAft>
                <a:buNone/>
              </a:pPr>
              <a:r>
                <a:rPr lang="en" sz="1500" b="1" dirty="0">
                  <a:solidFill>
                    <a:srgbClr val="EBA528"/>
                  </a:solidFill>
                  <a:latin typeface="Salesforce Sans" panose="020B0505020202020203" pitchFamily="34" charset="77"/>
                  <a:sym typeface="Arial"/>
                </a:rPr>
                <a:t>2 Easy-to-Follow Demos</a:t>
              </a:r>
              <a:r>
                <a:rPr lang="en" sz="1500" b="1" dirty="0">
                  <a:solidFill>
                    <a:schemeClr val="lt1"/>
                  </a:solidFill>
                  <a:latin typeface="Salesforce Sans" panose="020B0505020202020203" pitchFamily="34" charset="77"/>
                  <a:sym typeface="Arial"/>
                </a:rPr>
                <a:t> </a:t>
              </a:r>
              <a:endParaRPr sz="1100" dirty="0">
                <a:latin typeface="Salesforce Sans" panose="020B0505020202020203" pitchFamily="34" charset="77"/>
              </a:endParaRPr>
            </a:p>
            <a:p>
              <a:pPr marL="127000" marR="0" lvl="0" indent="0" algn="l" rtl="0">
                <a:spcBef>
                  <a:spcPts val="0"/>
                </a:spcBef>
                <a:spcAft>
                  <a:spcPts val="0"/>
                </a:spcAft>
                <a:buNone/>
              </a:pPr>
              <a:r>
                <a:rPr lang="en" sz="1200" dirty="0">
                  <a:solidFill>
                    <a:srgbClr val="002060"/>
                  </a:solidFill>
                  <a:latin typeface="Salesforce Sans" panose="020B0505020202020203" pitchFamily="34" charset="77"/>
                  <a:sym typeface="Arial"/>
                </a:rPr>
                <a:t>Includes demo instructions, click-paths &amp; videos to help prepare you to demo Lightning Experience</a:t>
              </a:r>
              <a:endParaRPr sz="1200" dirty="0">
                <a:solidFill>
                  <a:srgbClr val="002060"/>
                </a:solidFill>
                <a:latin typeface="Salesforce Sans" panose="020B0505020202020203" pitchFamily="34" charset="77"/>
                <a:sym typeface="Arial"/>
              </a:endParaRPr>
            </a:p>
          </p:txBody>
        </p:sp>
        <p:sp>
          <p:nvSpPr>
            <p:cNvPr id="22" name="Shape 755">
              <a:extLst>
                <a:ext uri="{FF2B5EF4-FFF2-40B4-BE49-F238E27FC236}">
                  <a16:creationId xmlns:a16="http://schemas.microsoft.com/office/drawing/2014/main" id="{1A5C714B-765E-604D-83C6-094C4C51942F}"/>
                </a:ext>
              </a:extLst>
            </p:cNvPr>
            <p:cNvSpPr/>
            <p:nvPr/>
          </p:nvSpPr>
          <p:spPr>
            <a:xfrm>
              <a:off x="3089563" y="4338898"/>
              <a:ext cx="526362" cy="526361"/>
            </a:xfrm>
            <a:prstGeom prst="ellipse">
              <a:avLst/>
            </a:prstGeom>
            <a:solidFill>
              <a:srgbClr val="EBA528"/>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200">
                  <a:solidFill>
                    <a:schemeClr val="lt1"/>
                  </a:solidFill>
                  <a:latin typeface="Salesforce Sans" panose="020B0505020202020203" pitchFamily="34" charset="77"/>
                  <a:sym typeface="Arial"/>
                </a:rPr>
                <a:t>2</a:t>
              </a:r>
              <a:endParaRPr sz="1200">
                <a:solidFill>
                  <a:schemeClr val="lt1"/>
                </a:solidFill>
                <a:latin typeface="Salesforce Sans" panose="020B0505020202020203" pitchFamily="34" charset="77"/>
                <a:sym typeface="Arial"/>
              </a:endParaRPr>
            </a:p>
          </p:txBody>
        </p:sp>
        <p:sp>
          <p:nvSpPr>
            <p:cNvPr id="23" name="Shape 756">
              <a:extLst>
                <a:ext uri="{FF2B5EF4-FFF2-40B4-BE49-F238E27FC236}">
                  <a16:creationId xmlns:a16="http://schemas.microsoft.com/office/drawing/2014/main" id="{16FE531B-54D2-E849-BA99-BFE6B28569D3}"/>
                </a:ext>
              </a:extLst>
            </p:cNvPr>
            <p:cNvSpPr/>
            <p:nvPr/>
          </p:nvSpPr>
          <p:spPr>
            <a:xfrm>
              <a:off x="3103222" y="2895174"/>
              <a:ext cx="526362" cy="526361"/>
            </a:xfrm>
            <a:prstGeom prst="ellipse">
              <a:avLst/>
            </a:prstGeom>
            <a:solidFill>
              <a:srgbClr val="EBA528"/>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 sz="1200" dirty="0">
                  <a:solidFill>
                    <a:schemeClr val="lt1"/>
                  </a:solidFill>
                  <a:latin typeface="Salesforce Sans" panose="020B0505020202020203" pitchFamily="34" charset="77"/>
                  <a:sym typeface="Arial"/>
                </a:rPr>
                <a:t>1</a:t>
              </a:r>
              <a:endParaRPr sz="1200" dirty="0">
                <a:solidFill>
                  <a:schemeClr val="lt1"/>
                </a:solidFill>
                <a:latin typeface="Salesforce Sans" panose="020B0505020202020203" pitchFamily="34" charset="77"/>
                <a:sym typeface="Arial"/>
              </a:endParaRPr>
            </a:p>
          </p:txBody>
        </p:sp>
      </p:grpSp>
      <p:sp>
        <p:nvSpPr>
          <p:cNvPr id="26" name="Shape 745">
            <a:extLst>
              <a:ext uri="{FF2B5EF4-FFF2-40B4-BE49-F238E27FC236}">
                <a16:creationId xmlns:a16="http://schemas.microsoft.com/office/drawing/2014/main" id="{A7036F22-7A49-0544-8B69-2FAB12B13D8A}"/>
              </a:ext>
            </a:extLst>
          </p:cNvPr>
          <p:cNvSpPr txBox="1">
            <a:spLocks noGrp="1"/>
          </p:cNvSpPr>
          <p:nvPr>
            <p:ph type="title"/>
          </p:nvPr>
        </p:nvSpPr>
        <p:spPr>
          <a:xfrm>
            <a:off x="371572" y="104777"/>
            <a:ext cx="8286600" cy="742500"/>
          </a:xfrm>
          <a:prstGeom prst="rect">
            <a:avLst/>
          </a:prstGeom>
          <a:noFill/>
          <a:ln>
            <a:noFill/>
          </a:ln>
        </p:spPr>
        <p:txBody>
          <a:bodyPr spcFirstLastPara="1" wrap="square" lIns="68550" tIns="68550" rIns="68550" bIns="68550" anchor="b" anchorCtr="0">
            <a:noAutofit/>
          </a:bodyPr>
          <a:lstStyle/>
          <a:p>
            <a:pPr marL="0" marR="0" lvl="0" indent="0" algn="l" rtl="0">
              <a:lnSpc>
                <a:spcPct val="95000"/>
              </a:lnSpc>
              <a:spcBef>
                <a:spcPts val="0"/>
              </a:spcBef>
              <a:spcAft>
                <a:spcPts val="0"/>
              </a:spcAft>
              <a:buNone/>
            </a:pPr>
            <a:r>
              <a:rPr lang="en" sz="2400" b="0" i="0" u="none" strike="noStrike" cap="none" dirty="0">
                <a:solidFill>
                  <a:schemeClr val="tx1"/>
                </a:solidFill>
                <a:latin typeface="Salesforce Sans" panose="020B0505020202020203" pitchFamily="34" charset="77"/>
                <a:sym typeface="Arial"/>
              </a:rPr>
              <a:t>What’s Included in this Kit?</a:t>
            </a:r>
            <a:endParaRPr sz="2400" b="0" i="0" u="none" strike="noStrike" cap="none" dirty="0">
              <a:solidFill>
                <a:schemeClr val="tx1"/>
              </a:solidFill>
              <a:latin typeface="Salesforce Sans" panose="020B0505020202020203" pitchFamily="34" charset="77"/>
              <a:sym typeface="Arial"/>
            </a:endParaRPr>
          </a:p>
        </p:txBody>
      </p:sp>
    </p:spTree>
    <p:extLst>
      <p:ext uri="{BB962C8B-B14F-4D97-AF65-F5344CB8AC3E}">
        <p14:creationId xmlns:p14="http://schemas.microsoft.com/office/powerpoint/2010/main" val="2778064270"/>
      </p:ext>
    </p:extLst>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Shape 1147"/>
          <p:cNvSpPr txBox="1">
            <a:spLocks noGrp="1"/>
          </p:cNvSpPr>
          <p:nvPr>
            <p:ph type="ctrTitle"/>
          </p:nvPr>
        </p:nvSpPr>
        <p:spPr>
          <a:xfrm>
            <a:off x="499739" y="1804798"/>
            <a:ext cx="7165733" cy="1115309"/>
          </a:xfrm>
          <a:prstGeom prst="rect">
            <a:avLst/>
          </a:prstGeom>
          <a:noFill/>
          <a:ln>
            <a:noFill/>
          </a:ln>
        </p:spPr>
        <p:txBody>
          <a:bodyPr spcFirstLastPara="1" vert="horz" wrap="square" lIns="91376" tIns="91376" rIns="91376" bIns="91376" rtlCol="0" anchor="b" anchorCtr="0">
            <a:noAutofit/>
          </a:bodyPr>
          <a:lstStyle/>
          <a:p>
            <a:pPr>
              <a:lnSpc>
                <a:spcPct val="100000"/>
              </a:lnSpc>
              <a:buSzPts val="4100"/>
            </a:pPr>
            <a:r>
              <a:rPr lang="en" b="0" i="0" u="none" strike="noStrike" cap="none" dirty="0">
                <a:solidFill>
                  <a:schemeClr val="lt1"/>
                </a:solidFill>
                <a:latin typeface="Salesforce Sans" panose="020B0505020202020203" pitchFamily="34" charset="77"/>
                <a:sym typeface="Arial"/>
              </a:rPr>
              <a:t>DEMO 1: </a:t>
            </a:r>
            <a:endParaRPr b="0" i="0" u="none" strike="noStrike" cap="none" dirty="0">
              <a:solidFill>
                <a:schemeClr val="lt1"/>
              </a:solidFill>
              <a:latin typeface="Salesforce Sans" panose="020B0505020202020203" pitchFamily="34" charset="77"/>
              <a:sym typeface="Arial"/>
            </a:endParaRPr>
          </a:p>
          <a:p>
            <a:pPr>
              <a:lnSpc>
                <a:spcPct val="100000"/>
              </a:lnSpc>
              <a:buSzPts val="4100"/>
            </a:pPr>
            <a:r>
              <a:rPr lang="en" b="0" i="0" u="none" strike="noStrike" cap="none" dirty="0">
                <a:solidFill>
                  <a:schemeClr val="lt1"/>
                </a:solidFill>
                <a:latin typeface="Salesforce Sans" panose="020B0505020202020203" pitchFamily="34" charset="77"/>
                <a:sym typeface="Arial"/>
              </a:rPr>
              <a:t>Lightning Experience Productivity Features</a:t>
            </a:r>
            <a:endParaRPr b="0" i="0" u="none" strike="noStrike" cap="none" dirty="0">
              <a:solidFill>
                <a:schemeClr val="lt1"/>
              </a:solidFill>
              <a:latin typeface="Salesforce Sans" panose="020B0505020202020203" pitchFamily="34" charset="77"/>
              <a:sym typeface="Arial"/>
            </a:endParaRPr>
          </a:p>
        </p:txBody>
      </p:sp>
      <p:sp>
        <p:nvSpPr>
          <p:cNvPr id="1148" name="Shape 1148"/>
          <p:cNvSpPr txBox="1">
            <a:spLocks noGrp="1"/>
          </p:cNvSpPr>
          <p:nvPr>
            <p:ph type="body" idx="1"/>
          </p:nvPr>
        </p:nvSpPr>
        <p:spPr>
          <a:xfrm>
            <a:off x="289040" y="2748804"/>
            <a:ext cx="7165733" cy="926959"/>
          </a:xfrm>
          <a:prstGeom prst="rect">
            <a:avLst/>
          </a:prstGeom>
        </p:spPr>
        <p:txBody>
          <a:bodyPr spcFirstLastPara="1" vert="horz" wrap="square" lIns="91410" tIns="91410" rIns="91410" bIns="91410" rtlCol="0" anchor="t" anchorCtr="0">
            <a:noAutofit/>
          </a:bodyPr>
          <a:lstStyle/>
          <a:p>
            <a:pPr marL="211614" indent="0" fontAlgn="base">
              <a:spcBef>
                <a:spcPts val="0"/>
              </a:spcBef>
              <a:buClr>
                <a:srgbClr val="000000"/>
              </a:buClr>
              <a:buSzPts val="1100"/>
              <a:defRPr/>
            </a:pPr>
            <a:r>
              <a:rPr lang="en-US" sz="3199" dirty="0">
                <a:latin typeface="Salesforce Sans Light" panose="020B0305020202020203" pitchFamily="34" charset="77"/>
              </a:rPr>
              <a:t>bit.ly/LIAB18demos</a:t>
            </a:r>
          </a:p>
        </p:txBody>
      </p:sp>
    </p:spTree>
    <p:extLst>
      <p:ext uri="{BB962C8B-B14F-4D97-AF65-F5344CB8AC3E}">
        <p14:creationId xmlns:p14="http://schemas.microsoft.com/office/powerpoint/2010/main" val="206816113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2"/>
        <p:cNvGrpSpPr/>
        <p:nvPr/>
      </p:nvGrpSpPr>
      <p:grpSpPr>
        <a:xfrm>
          <a:off x="0" y="0"/>
          <a:ext cx="0" cy="0"/>
          <a:chOff x="0" y="0"/>
          <a:chExt cx="0" cy="0"/>
        </a:xfrm>
      </p:grpSpPr>
      <p:sp>
        <p:nvSpPr>
          <p:cNvPr id="1153" name="Shape 1153"/>
          <p:cNvSpPr txBox="1">
            <a:spLocks noGrp="1"/>
          </p:cNvSpPr>
          <p:nvPr>
            <p:ph type="ctrTitle"/>
          </p:nvPr>
        </p:nvSpPr>
        <p:spPr>
          <a:xfrm>
            <a:off x="1687105" y="150185"/>
            <a:ext cx="10095426" cy="1115309"/>
          </a:xfrm>
          <a:prstGeom prst="rect">
            <a:avLst/>
          </a:prstGeom>
          <a:noFill/>
          <a:ln>
            <a:noFill/>
          </a:ln>
        </p:spPr>
        <p:txBody>
          <a:bodyPr spcFirstLastPara="1" vert="horz" wrap="square" lIns="91376" tIns="91376" rIns="91376" bIns="91376" rtlCol="0" anchor="b" anchorCtr="0">
            <a:noAutofit/>
          </a:bodyPr>
          <a:lstStyle/>
          <a:p>
            <a:r>
              <a:rPr lang="en" sz="3199" dirty="0">
                <a:latin typeface="Salesforce Sans" panose="020B0505020202020203" pitchFamily="34" charset="77"/>
              </a:rPr>
              <a:t>Demo Video: 10 Lightning Experience Features to Increase Productivity</a:t>
            </a:r>
            <a:endParaRPr sz="3199" dirty="0">
              <a:latin typeface="Salesforce Sans" panose="020B0505020202020203" pitchFamily="34" charset="77"/>
            </a:endParaRPr>
          </a:p>
        </p:txBody>
      </p:sp>
      <p:grpSp>
        <p:nvGrpSpPr>
          <p:cNvPr id="1156" name="Shape 1156"/>
          <p:cNvGrpSpPr/>
          <p:nvPr/>
        </p:nvGrpSpPr>
        <p:grpSpPr>
          <a:xfrm>
            <a:off x="476626" y="3110326"/>
            <a:ext cx="2493618" cy="1086530"/>
            <a:chOff x="4474483" y="3464007"/>
            <a:chExt cx="2691238" cy="1106442"/>
          </a:xfrm>
        </p:grpSpPr>
        <p:sp>
          <p:nvSpPr>
            <p:cNvPr id="1157" name="Shape 1157"/>
            <p:cNvSpPr/>
            <p:nvPr/>
          </p:nvSpPr>
          <p:spPr>
            <a:xfrm>
              <a:off x="4481104" y="3464025"/>
              <a:ext cx="2684617" cy="1106424"/>
            </a:xfrm>
            <a:custGeom>
              <a:avLst/>
              <a:gdLst/>
              <a:ahLst/>
              <a:cxnLst/>
              <a:rect l="0" t="0" r="0" b="0"/>
              <a:pathLst>
                <a:path w="21600" h="21600" extrusionOk="0">
                  <a:moveTo>
                    <a:pt x="18789" y="0"/>
                  </a:moveTo>
                  <a:lnTo>
                    <a:pt x="18789" y="48"/>
                  </a:lnTo>
                  <a:lnTo>
                    <a:pt x="0" y="48"/>
                  </a:lnTo>
                  <a:lnTo>
                    <a:pt x="0" y="21556"/>
                  </a:lnTo>
                  <a:lnTo>
                    <a:pt x="18789" y="21556"/>
                  </a:lnTo>
                  <a:lnTo>
                    <a:pt x="18789" y="21600"/>
                  </a:lnTo>
                  <a:lnTo>
                    <a:pt x="18805" y="21556"/>
                  </a:lnTo>
                  <a:lnTo>
                    <a:pt x="18813" y="21556"/>
                  </a:lnTo>
                  <a:lnTo>
                    <a:pt x="18813" y="21532"/>
                  </a:lnTo>
                  <a:lnTo>
                    <a:pt x="21600" y="10800"/>
                  </a:lnTo>
                  <a:lnTo>
                    <a:pt x="18813" y="68"/>
                  </a:lnTo>
                  <a:lnTo>
                    <a:pt x="18813" y="48"/>
                  </a:lnTo>
                  <a:lnTo>
                    <a:pt x="18805" y="48"/>
                  </a:lnTo>
                  <a:lnTo>
                    <a:pt x="18789" y="0"/>
                  </a:lnTo>
                  <a:close/>
                </a:path>
              </a:pathLst>
            </a:custGeom>
            <a:solidFill>
              <a:srgbClr val="5D401C"/>
            </a:solidFill>
            <a:ln>
              <a:noFill/>
            </a:ln>
          </p:spPr>
          <p:txBody>
            <a:bodyPr spcFirstLastPara="1" wrap="square" lIns="0" tIns="0" rIns="0" bIns="0" anchor="ctr" anchorCtr="0">
              <a:noAutofit/>
            </a:bodyPr>
            <a:lstStyle/>
            <a:p>
              <a:pPr algn="ctr"/>
              <a:endParaRPr sz="2000">
                <a:solidFill>
                  <a:schemeClr val="dk1"/>
                </a:solidFill>
                <a:latin typeface="Salesforce Sans" panose="020B0505020202020203" pitchFamily="34" charset="77"/>
                <a:sym typeface="Arial"/>
              </a:endParaRPr>
            </a:p>
          </p:txBody>
        </p:sp>
        <p:sp>
          <p:nvSpPr>
            <p:cNvPr id="1158" name="Shape 1158"/>
            <p:cNvSpPr/>
            <p:nvPr/>
          </p:nvSpPr>
          <p:spPr>
            <a:xfrm>
              <a:off x="5694627" y="3672295"/>
              <a:ext cx="22114" cy="22113"/>
            </a:xfrm>
            <a:prstGeom prst="ellipse">
              <a:avLst/>
            </a:prstGeom>
            <a:solidFill>
              <a:srgbClr val="877A66"/>
            </a:solidFill>
            <a:ln>
              <a:noFill/>
            </a:ln>
          </p:spPr>
          <p:txBody>
            <a:bodyPr spcFirstLastPara="1" wrap="square" lIns="0" tIns="0" rIns="0" bIns="0" anchor="ctr" anchorCtr="0">
              <a:noAutofit/>
            </a:bodyPr>
            <a:lstStyle/>
            <a:p>
              <a:pPr algn="ctr"/>
              <a:endParaRPr sz="2000">
                <a:solidFill>
                  <a:schemeClr val="dk1"/>
                </a:solidFill>
                <a:latin typeface="Salesforce Sans" panose="020B0505020202020203" pitchFamily="34" charset="77"/>
                <a:sym typeface="Arial"/>
              </a:endParaRPr>
            </a:p>
          </p:txBody>
        </p:sp>
        <p:sp>
          <p:nvSpPr>
            <p:cNvPr id="1159" name="Shape 1159"/>
            <p:cNvSpPr/>
            <p:nvPr/>
          </p:nvSpPr>
          <p:spPr>
            <a:xfrm>
              <a:off x="5694627" y="4397642"/>
              <a:ext cx="22114" cy="22114"/>
            </a:xfrm>
            <a:prstGeom prst="ellipse">
              <a:avLst/>
            </a:prstGeom>
            <a:solidFill>
              <a:srgbClr val="877A66"/>
            </a:solidFill>
            <a:ln>
              <a:noFill/>
            </a:ln>
          </p:spPr>
          <p:txBody>
            <a:bodyPr spcFirstLastPara="1" wrap="square" lIns="0" tIns="0" rIns="0" bIns="0" anchor="ctr" anchorCtr="0">
              <a:noAutofit/>
            </a:bodyPr>
            <a:lstStyle/>
            <a:p>
              <a:pPr algn="ctr"/>
              <a:endParaRPr sz="2000">
                <a:solidFill>
                  <a:schemeClr val="dk1"/>
                </a:solidFill>
                <a:latin typeface="Salesforce Sans" panose="020B0505020202020203" pitchFamily="34" charset="77"/>
                <a:sym typeface="Arial"/>
              </a:endParaRPr>
            </a:p>
          </p:txBody>
        </p:sp>
        <p:pic>
          <p:nvPicPr>
            <p:cNvPr id="1160" name="Shape 1160"/>
            <p:cNvPicPr preferRelativeResize="0"/>
            <p:nvPr/>
          </p:nvPicPr>
          <p:blipFill rotWithShape="1">
            <a:blip r:embed="rId3">
              <a:alphaModFix amt="60000"/>
            </a:blip>
            <a:srcRect/>
            <a:stretch/>
          </p:blipFill>
          <p:spPr>
            <a:xfrm>
              <a:off x="4474483" y="3464007"/>
              <a:ext cx="2684684" cy="1106424"/>
            </a:xfrm>
            <a:custGeom>
              <a:avLst/>
              <a:gdLst/>
              <a:ahLst/>
              <a:cxnLst/>
              <a:rect l="0" t="0" r="0" b="0"/>
              <a:pathLst>
                <a:path w="21600" h="21600" extrusionOk="0">
                  <a:moveTo>
                    <a:pt x="18788" y="0"/>
                  </a:moveTo>
                  <a:lnTo>
                    <a:pt x="18788" y="48"/>
                  </a:lnTo>
                  <a:lnTo>
                    <a:pt x="0" y="48"/>
                  </a:lnTo>
                  <a:lnTo>
                    <a:pt x="0" y="21556"/>
                  </a:lnTo>
                  <a:lnTo>
                    <a:pt x="18788" y="21556"/>
                  </a:lnTo>
                  <a:lnTo>
                    <a:pt x="18788" y="21600"/>
                  </a:lnTo>
                  <a:lnTo>
                    <a:pt x="18805" y="21556"/>
                  </a:lnTo>
                  <a:lnTo>
                    <a:pt x="18813" y="21556"/>
                  </a:lnTo>
                  <a:lnTo>
                    <a:pt x="18813" y="21530"/>
                  </a:lnTo>
                  <a:lnTo>
                    <a:pt x="21600" y="10798"/>
                  </a:lnTo>
                  <a:lnTo>
                    <a:pt x="18813" y="66"/>
                  </a:lnTo>
                  <a:lnTo>
                    <a:pt x="18813" y="48"/>
                  </a:lnTo>
                  <a:lnTo>
                    <a:pt x="18805" y="48"/>
                  </a:lnTo>
                  <a:lnTo>
                    <a:pt x="18788" y="0"/>
                  </a:lnTo>
                  <a:close/>
                </a:path>
              </a:pathLst>
            </a:custGeom>
            <a:noFill/>
            <a:ln>
              <a:noFill/>
            </a:ln>
          </p:spPr>
        </p:pic>
      </p:grpSp>
      <p:sp>
        <p:nvSpPr>
          <p:cNvPr id="1162" name="Shape 1162"/>
          <p:cNvSpPr/>
          <p:nvPr/>
        </p:nvSpPr>
        <p:spPr>
          <a:xfrm>
            <a:off x="3196333" y="1331505"/>
            <a:ext cx="7676364" cy="4249850"/>
          </a:xfrm>
          <a:prstGeom prst="rect">
            <a:avLst/>
          </a:prstGeom>
          <a:solidFill>
            <a:schemeClr val="accent2"/>
          </a:solidFill>
          <a:ln>
            <a:noFill/>
          </a:ln>
        </p:spPr>
        <p:txBody>
          <a:bodyPr spcFirstLastPara="1" wrap="square" lIns="91410" tIns="45688" rIns="91410" bIns="45688" anchor="t" anchorCtr="0">
            <a:noAutofit/>
          </a:bodyPr>
          <a:lstStyle/>
          <a:p>
            <a:pPr algn="ctr"/>
            <a:endParaRPr sz="1866">
              <a:solidFill>
                <a:schemeClr val="lt1"/>
              </a:solidFill>
              <a:latin typeface="Salesforce Sans" panose="020B0505020202020203" pitchFamily="34" charset="77"/>
              <a:sym typeface="Arial"/>
            </a:endParaRPr>
          </a:p>
        </p:txBody>
      </p:sp>
      <p:grpSp>
        <p:nvGrpSpPr>
          <p:cNvPr id="1166" name="Shape 1166"/>
          <p:cNvGrpSpPr/>
          <p:nvPr/>
        </p:nvGrpSpPr>
        <p:grpSpPr>
          <a:xfrm>
            <a:off x="1533769" y="4196891"/>
            <a:ext cx="153336" cy="2347732"/>
            <a:chOff x="5625778" y="3314433"/>
            <a:chExt cx="159900" cy="2543700"/>
          </a:xfrm>
        </p:grpSpPr>
        <p:sp>
          <p:nvSpPr>
            <p:cNvPr id="1167" name="Shape 1167"/>
            <p:cNvSpPr/>
            <p:nvPr/>
          </p:nvSpPr>
          <p:spPr>
            <a:xfrm>
              <a:off x="5625778" y="3314433"/>
              <a:ext cx="159900" cy="2543700"/>
            </a:xfrm>
            <a:prstGeom prst="rect">
              <a:avLst/>
            </a:prstGeom>
            <a:solidFill>
              <a:srgbClr val="6F5234"/>
            </a:solidFill>
            <a:ln>
              <a:noFill/>
            </a:ln>
          </p:spPr>
          <p:txBody>
            <a:bodyPr spcFirstLastPara="1" wrap="square" lIns="0" tIns="0" rIns="0" bIns="0" anchor="ctr" anchorCtr="0">
              <a:noAutofit/>
            </a:bodyPr>
            <a:lstStyle/>
            <a:p>
              <a:endParaRPr sz="2000">
                <a:solidFill>
                  <a:schemeClr val="dk1"/>
                </a:solidFill>
                <a:latin typeface="Salesforce Sans" panose="020B0505020202020203" pitchFamily="34" charset="77"/>
                <a:sym typeface="Arial"/>
              </a:endParaRPr>
            </a:p>
          </p:txBody>
        </p:sp>
        <p:sp>
          <p:nvSpPr>
            <p:cNvPr id="1168" name="Shape 1168"/>
            <p:cNvSpPr/>
            <p:nvPr/>
          </p:nvSpPr>
          <p:spPr>
            <a:xfrm>
              <a:off x="5694627" y="3672295"/>
              <a:ext cx="22200" cy="22200"/>
            </a:xfrm>
            <a:prstGeom prst="ellipse">
              <a:avLst/>
            </a:prstGeom>
            <a:solidFill>
              <a:srgbClr val="877A66"/>
            </a:solidFill>
            <a:ln>
              <a:noFill/>
            </a:ln>
          </p:spPr>
          <p:txBody>
            <a:bodyPr spcFirstLastPara="1" wrap="square" lIns="0" tIns="0" rIns="0" bIns="0" anchor="ctr" anchorCtr="0">
              <a:noAutofit/>
            </a:bodyPr>
            <a:lstStyle/>
            <a:p>
              <a:endParaRPr sz="2000">
                <a:solidFill>
                  <a:schemeClr val="dk1"/>
                </a:solidFill>
                <a:latin typeface="Salesforce Sans" panose="020B0505020202020203" pitchFamily="34" charset="77"/>
                <a:sym typeface="Arial"/>
              </a:endParaRPr>
            </a:p>
          </p:txBody>
        </p:sp>
        <p:sp>
          <p:nvSpPr>
            <p:cNvPr id="1169" name="Shape 1169"/>
            <p:cNvSpPr/>
            <p:nvPr/>
          </p:nvSpPr>
          <p:spPr>
            <a:xfrm>
              <a:off x="5694627" y="4397642"/>
              <a:ext cx="22200" cy="22200"/>
            </a:xfrm>
            <a:prstGeom prst="ellipse">
              <a:avLst/>
            </a:prstGeom>
            <a:solidFill>
              <a:srgbClr val="877A66"/>
            </a:solidFill>
            <a:ln>
              <a:noFill/>
            </a:ln>
          </p:spPr>
          <p:txBody>
            <a:bodyPr spcFirstLastPara="1" wrap="square" lIns="0" tIns="0" rIns="0" bIns="0" anchor="ctr" anchorCtr="0">
              <a:noAutofit/>
            </a:bodyPr>
            <a:lstStyle/>
            <a:p>
              <a:endParaRPr sz="2000">
                <a:solidFill>
                  <a:schemeClr val="dk1"/>
                </a:solidFill>
                <a:latin typeface="Salesforce Sans" panose="020B0505020202020203" pitchFamily="34" charset="77"/>
                <a:sym typeface="Arial"/>
              </a:endParaRPr>
            </a:p>
          </p:txBody>
        </p:sp>
      </p:grpSp>
      <p:pic>
        <p:nvPicPr>
          <p:cNvPr id="19" name="Grassy Gradient Bushes.png">
            <a:extLst>
              <a:ext uri="{FF2B5EF4-FFF2-40B4-BE49-F238E27FC236}">
                <a16:creationId xmlns:a16="http://schemas.microsoft.com/office/drawing/2014/main" id="{CDD8CBC6-5177-9146-A08F-5A99BA6AA48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37857" y="5632999"/>
            <a:ext cx="12774934" cy="1291895"/>
          </a:xfrm>
          <a:prstGeom prst="rect">
            <a:avLst/>
          </a:prstGeom>
          <a:ln w="3175">
            <a:miter lim="400000"/>
          </a:ln>
        </p:spPr>
      </p:pic>
      <p:sp>
        <p:nvSpPr>
          <p:cNvPr id="1154" name="Shape 1154"/>
          <p:cNvSpPr txBox="1"/>
          <p:nvPr/>
        </p:nvSpPr>
        <p:spPr>
          <a:xfrm>
            <a:off x="645840" y="3279650"/>
            <a:ext cx="2082530" cy="663297"/>
          </a:xfrm>
          <a:prstGeom prst="rect">
            <a:avLst/>
          </a:prstGeom>
          <a:noFill/>
          <a:ln>
            <a:noFill/>
          </a:ln>
        </p:spPr>
        <p:txBody>
          <a:bodyPr spcFirstLastPara="1" wrap="square" lIns="121835" tIns="121835" rIns="121835" bIns="121835" anchor="t" anchorCtr="0">
            <a:noAutofit/>
          </a:bodyPr>
          <a:lstStyle/>
          <a:p>
            <a:r>
              <a:rPr lang="en" sz="1600" dirty="0">
                <a:solidFill>
                  <a:schemeClr val="lt1"/>
                </a:solidFill>
                <a:latin typeface="Salesforce Sans" panose="020B0505020202020203" pitchFamily="34" charset="77"/>
                <a:sym typeface="Arial"/>
              </a:rPr>
              <a:t>Click </a:t>
            </a:r>
            <a:r>
              <a:rPr lang="en" sz="1600" u="sng" dirty="0">
                <a:solidFill>
                  <a:schemeClr val="accent5"/>
                </a:solidFill>
                <a:latin typeface="Salesforce Sans" panose="020B0505020202020203" pitchFamily="34" charset="77"/>
                <a:sym typeface="Arial"/>
                <a:hlinkClick r:id="rId5">
                  <a:extLst>
                    <a:ext uri="{A12FA001-AC4F-418D-AE19-62706E023703}">
                      <ahyp:hlinkClr xmlns:ahyp="http://schemas.microsoft.com/office/drawing/2018/hyperlinkcolor" val="tx"/>
                    </a:ext>
                  </a:extLst>
                </a:hlinkClick>
              </a:rPr>
              <a:t>here</a:t>
            </a:r>
            <a:r>
              <a:rPr lang="en" sz="1600" dirty="0">
                <a:solidFill>
                  <a:schemeClr val="lt1"/>
                </a:solidFill>
                <a:latin typeface="Salesforce Sans" panose="020B0505020202020203" pitchFamily="34" charset="77"/>
                <a:sym typeface="Arial"/>
              </a:rPr>
              <a:t> for the Demo Click Path</a:t>
            </a:r>
            <a:endParaRPr sz="1600" dirty="0">
              <a:solidFill>
                <a:schemeClr val="lt1"/>
              </a:solidFill>
              <a:latin typeface="Salesforce Sans" panose="020B0505020202020203" pitchFamily="34" charset="77"/>
              <a:sym typeface="Arial"/>
            </a:endParaRPr>
          </a:p>
        </p:txBody>
      </p:sp>
      <p:grpSp>
        <p:nvGrpSpPr>
          <p:cNvPr id="1163" name="Shape 1163"/>
          <p:cNvGrpSpPr/>
          <p:nvPr/>
        </p:nvGrpSpPr>
        <p:grpSpPr>
          <a:xfrm>
            <a:off x="3385522" y="1694117"/>
            <a:ext cx="7674366" cy="4839979"/>
            <a:chOff x="3196333" y="1330959"/>
            <a:chExt cx="7676365" cy="4841240"/>
          </a:xfrm>
        </p:grpSpPr>
        <p:pic>
          <p:nvPicPr>
            <p:cNvPr id="1164" name="Shape 1164">
              <a:hlinkClick r:id="rId6"/>
            </p:cNvPr>
            <p:cNvPicPr preferRelativeResize="0"/>
            <p:nvPr/>
          </p:nvPicPr>
          <p:blipFill rotWithShape="1">
            <a:blip r:embed="rId7" cstate="print">
              <a:alphaModFix/>
              <a:extLst>
                <a:ext uri="{28A0092B-C50C-407E-A947-70E740481C1C}">
                  <a14:useLocalDpi xmlns:a14="http://schemas.microsoft.com/office/drawing/2010/main"/>
                </a:ext>
              </a:extLst>
            </a:blip>
            <a:srcRect b="259"/>
            <a:stretch/>
          </p:blipFill>
          <p:spPr>
            <a:xfrm>
              <a:off x="3199222" y="1330959"/>
              <a:ext cx="7673476" cy="4421771"/>
            </a:xfrm>
            <a:prstGeom prst="rect">
              <a:avLst/>
            </a:prstGeom>
            <a:noFill/>
            <a:ln>
              <a:noFill/>
            </a:ln>
          </p:spPr>
        </p:pic>
        <p:pic>
          <p:nvPicPr>
            <p:cNvPr id="1165" name="Shape 1165">
              <a:hlinkClick r:id="rId6"/>
            </p:cNvPr>
            <p:cNvPicPr preferRelativeResize="0"/>
            <p:nvPr/>
          </p:nvPicPr>
          <p:blipFill rotWithShape="1">
            <a:blip r:embed="rId8">
              <a:alphaModFix/>
            </a:blip>
            <a:srcRect/>
            <a:stretch/>
          </p:blipFill>
          <p:spPr>
            <a:xfrm>
              <a:off x="3196333" y="1988170"/>
              <a:ext cx="7673477" cy="4184029"/>
            </a:xfrm>
            <a:prstGeom prst="rect">
              <a:avLst/>
            </a:prstGeom>
            <a:noFill/>
            <a:ln>
              <a:noFill/>
            </a:ln>
          </p:spPr>
        </p:pic>
      </p:grpSp>
      <p:sp>
        <p:nvSpPr>
          <p:cNvPr id="2" name="TextBox 1">
            <a:extLst>
              <a:ext uri="{FF2B5EF4-FFF2-40B4-BE49-F238E27FC236}">
                <a16:creationId xmlns:a16="http://schemas.microsoft.com/office/drawing/2014/main" id="{AED196F0-9B55-4246-B525-26FAB5EB4A57}"/>
              </a:ext>
            </a:extLst>
          </p:cNvPr>
          <p:cNvSpPr txBox="1"/>
          <p:nvPr/>
        </p:nvSpPr>
        <p:spPr>
          <a:xfrm>
            <a:off x="11782531" y="3615511"/>
            <a:ext cx="184731" cy="461537"/>
          </a:xfrm>
          <a:prstGeom prst="rect">
            <a:avLst/>
          </a:prstGeom>
          <a:noFill/>
        </p:spPr>
        <p:txBody>
          <a:bodyPr wrap="none" rtlCol="0">
            <a:spAutoFit/>
          </a:bodyPr>
          <a:lstStyle/>
          <a:p>
            <a:endParaRPr lang="en-US" sz="2399" dirty="0"/>
          </a:p>
        </p:txBody>
      </p:sp>
    </p:spTree>
    <p:extLst>
      <p:ext uri="{BB962C8B-B14F-4D97-AF65-F5344CB8AC3E}">
        <p14:creationId xmlns:p14="http://schemas.microsoft.com/office/powerpoint/2010/main" val="2161377580"/>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ctrTitle"/>
          </p:nvPr>
        </p:nvSpPr>
        <p:spPr>
          <a:xfrm>
            <a:off x="3153104" y="2535663"/>
            <a:ext cx="4162096" cy="1894447"/>
          </a:xfrm>
          <a:prstGeom prst="rect">
            <a:avLst/>
          </a:prstGeom>
        </p:spPr>
        <p:txBody>
          <a:bodyPr wrap="square" lIns="91425" tIns="91425" rIns="91425" bIns="91425" anchor="ctr" anchorCtr="0">
            <a:noAutofit/>
          </a:bodyPr>
          <a:lstStyle/>
          <a:p>
            <a:pPr lvl="0" algn="ctr">
              <a:spcBef>
                <a:spcPts val="0"/>
              </a:spcBef>
              <a:buNone/>
            </a:pPr>
            <a:r>
              <a:rPr lang="en-US" sz="3600" dirty="0">
                <a:latin typeface="Salesforce Sans" panose="020B0505020202020203" pitchFamily="34" charset="77"/>
              </a:rPr>
              <a:t>Customize Lightning Experience</a:t>
            </a:r>
          </a:p>
        </p:txBody>
      </p:sp>
    </p:spTree>
    <p:extLst>
      <p:ext uri="{BB962C8B-B14F-4D97-AF65-F5344CB8AC3E}">
        <p14:creationId xmlns:p14="http://schemas.microsoft.com/office/powerpoint/2010/main" val="284662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Shape 1189"/>
          <p:cNvSpPr txBox="1">
            <a:spLocks noGrp="1"/>
          </p:cNvSpPr>
          <p:nvPr>
            <p:ph type="title"/>
          </p:nvPr>
        </p:nvSpPr>
        <p:spPr>
          <a:xfrm>
            <a:off x="495300" y="140559"/>
            <a:ext cx="11045923" cy="989742"/>
          </a:xfrm>
          <a:prstGeom prst="rect">
            <a:avLst/>
          </a:prstGeom>
          <a:noFill/>
          <a:ln>
            <a:noFill/>
          </a:ln>
        </p:spPr>
        <p:txBody>
          <a:bodyPr spcFirstLastPara="1" vert="horz" wrap="square" lIns="0" tIns="0" rIns="0" bIns="0" rtlCol="0" anchor="b" anchorCtr="0">
            <a:noAutofit/>
          </a:bodyPr>
          <a:lstStyle/>
          <a:p>
            <a:r>
              <a:rPr lang="en" sz="3199" dirty="0">
                <a:solidFill>
                  <a:schemeClr val="tx1"/>
                </a:solidFill>
                <a:latin typeface="Salesforce Sans" panose="020B0505020202020203" pitchFamily="34" charset="77"/>
              </a:rPr>
              <a:t>5 Ways to Customize Lightning Experience</a:t>
            </a:r>
            <a:endParaRPr sz="3199" dirty="0">
              <a:solidFill>
                <a:schemeClr val="tx1"/>
              </a:solidFill>
              <a:latin typeface="Salesforce Sans" panose="020B0505020202020203" pitchFamily="34" charset="77"/>
            </a:endParaRPr>
          </a:p>
        </p:txBody>
      </p:sp>
      <p:sp>
        <p:nvSpPr>
          <p:cNvPr id="1190" name="Shape 1190"/>
          <p:cNvSpPr txBox="1">
            <a:spLocks noGrp="1"/>
          </p:cNvSpPr>
          <p:nvPr>
            <p:ph type="body" idx="2"/>
          </p:nvPr>
        </p:nvSpPr>
        <p:spPr>
          <a:xfrm>
            <a:off x="495312" y="1130309"/>
            <a:ext cx="11045923" cy="307520"/>
          </a:xfrm>
          <a:prstGeom prst="rect">
            <a:avLst/>
          </a:prstGeom>
          <a:noFill/>
          <a:ln>
            <a:noFill/>
          </a:ln>
        </p:spPr>
        <p:txBody>
          <a:bodyPr spcFirstLastPara="1" vert="horz" wrap="square" lIns="0" tIns="0" rIns="0" bIns="0" rtlCol="0" anchor="t" anchorCtr="0">
            <a:noAutofit/>
          </a:bodyPr>
          <a:lstStyle/>
          <a:p>
            <a:pPr marL="0" indent="0">
              <a:lnSpc>
                <a:spcPct val="115000"/>
              </a:lnSpc>
              <a:buClr>
                <a:srgbClr val="7F7F7F"/>
              </a:buClr>
              <a:buSzPts val="1600"/>
            </a:pPr>
            <a:r>
              <a:rPr lang="en" sz="2399" dirty="0">
                <a:solidFill>
                  <a:schemeClr val="accent2">
                    <a:lumMod val="75000"/>
                  </a:schemeClr>
                </a:solidFill>
                <a:latin typeface="Salesforce Sans Light" panose="020B0305020202020203" pitchFamily="34" charset="77"/>
              </a:rPr>
              <a:t>Build, customize, and deploy apps faster than ever, no code required</a:t>
            </a:r>
            <a:endParaRPr sz="2399" dirty="0">
              <a:solidFill>
                <a:schemeClr val="accent2">
                  <a:lumMod val="75000"/>
                </a:schemeClr>
              </a:solidFill>
              <a:latin typeface="Salesforce Sans Light" panose="020B0305020202020203" pitchFamily="34" charset="77"/>
            </a:endParaRPr>
          </a:p>
        </p:txBody>
      </p:sp>
      <p:pic>
        <p:nvPicPr>
          <p:cNvPr id="1193" name="Shape 119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10524007" y="4764400"/>
            <a:ext cx="1603220" cy="1763459"/>
          </a:xfrm>
          <a:prstGeom prst="rect">
            <a:avLst/>
          </a:prstGeom>
          <a:noFill/>
          <a:ln>
            <a:noFill/>
          </a:ln>
        </p:spPr>
      </p:pic>
      <p:cxnSp>
        <p:nvCxnSpPr>
          <p:cNvPr id="1194" name="Shape 1194"/>
          <p:cNvCxnSpPr/>
          <p:nvPr/>
        </p:nvCxnSpPr>
        <p:spPr>
          <a:xfrm>
            <a:off x="809342" y="2046577"/>
            <a:ext cx="551056" cy="0"/>
          </a:xfrm>
          <a:prstGeom prst="straightConnector1">
            <a:avLst/>
          </a:prstGeom>
          <a:noFill/>
          <a:ln w="9525" cap="flat" cmpd="sng">
            <a:solidFill>
              <a:srgbClr val="B6C4CC"/>
            </a:solidFill>
            <a:prstDash val="dash"/>
            <a:round/>
            <a:headEnd type="none" w="sm" len="sm"/>
            <a:tailEnd type="none" w="sm" len="sm"/>
          </a:ln>
        </p:spPr>
      </p:cxnSp>
      <p:cxnSp>
        <p:nvCxnSpPr>
          <p:cNvPr id="1195" name="Shape 1195"/>
          <p:cNvCxnSpPr/>
          <p:nvPr/>
        </p:nvCxnSpPr>
        <p:spPr>
          <a:xfrm>
            <a:off x="818187" y="2725095"/>
            <a:ext cx="551056" cy="0"/>
          </a:xfrm>
          <a:prstGeom prst="straightConnector1">
            <a:avLst/>
          </a:prstGeom>
          <a:noFill/>
          <a:ln w="9525" cap="flat" cmpd="sng">
            <a:solidFill>
              <a:srgbClr val="B6C4CC"/>
            </a:solidFill>
            <a:prstDash val="dash"/>
            <a:round/>
            <a:headEnd type="none" w="sm" len="sm"/>
            <a:tailEnd type="none" w="sm" len="sm"/>
          </a:ln>
        </p:spPr>
      </p:cxnSp>
      <p:cxnSp>
        <p:nvCxnSpPr>
          <p:cNvPr id="1196" name="Shape 1196"/>
          <p:cNvCxnSpPr/>
          <p:nvPr/>
        </p:nvCxnSpPr>
        <p:spPr>
          <a:xfrm>
            <a:off x="835825" y="3398361"/>
            <a:ext cx="551056" cy="0"/>
          </a:xfrm>
          <a:prstGeom prst="straightConnector1">
            <a:avLst/>
          </a:prstGeom>
          <a:noFill/>
          <a:ln w="9525" cap="flat" cmpd="sng">
            <a:solidFill>
              <a:srgbClr val="B6C4CC"/>
            </a:solidFill>
            <a:prstDash val="dash"/>
            <a:round/>
            <a:headEnd type="none" w="sm" len="sm"/>
            <a:tailEnd type="none" w="sm" len="sm"/>
          </a:ln>
        </p:spPr>
      </p:cxnSp>
      <p:cxnSp>
        <p:nvCxnSpPr>
          <p:cNvPr id="1197" name="Shape 1197"/>
          <p:cNvCxnSpPr/>
          <p:nvPr/>
        </p:nvCxnSpPr>
        <p:spPr>
          <a:xfrm>
            <a:off x="818187" y="4083980"/>
            <a:ext cx="551056" cy="0"/>
          </a:xfrm>
          <a:prstGeom prst="straightConnector1">
            <a:avLst/>
          </a:prstGeom>
          <a:noFill/>
          <a:ln w="9525" cap="flat" cmpd="sng">
            <a:solidFill>
              <a:srgbClr val="B6C4CC"/>
            </a:solidFill>
            <a:prstDash val="dash"/>
            <a:round/>
            <a:headEnd type="none" w="sm" len="sm"/>
            <a:tailEnd type="none" w="sm" len="sm"/>
          </a:ln>
        </p:spPr>
      </p:cxnSp>
      <p:cxnSp>
        <p:nvCxnSpPr>
          <p:cNvPr id="1198" name="Shape 1198"/>
          <p:cNvCxnSpPr/>
          <p:nvPr/>
        </p:nvCxnSpPr>
        <p:spPr>
          <a:xfrm>
            <a:off x="835825" y="4769597"/>
            <a:ext cx="551056" cy="0"/>
          </a:xfrm>
          <a:prstGeom prst="straightConnector1">
            <a:avLst/>
          </a:prstGeom>
          <a:noFill/>
          <a:ln w="9525" cap="flat" cmpd="sng">
            <a:solidFill>
              <a:srgbClr val="B6C4CC"/>
            </a:solidFill>
            <a:prstDash val="dash"/>
            <a:round/>
            <a:headEnd type="none" w="sm" len="sm"/>
            <a:tailEnd type="none" w="sm" len="sm"/>
          </a:ln>
        </p:spPr>
      </p:cxnSp>
      <p:sp>
        <p:nvSpPr>
          <p:cNvPr id="1199" name="Shape 1199"/>
          <p:cNvSpPr/>
          <p:nvPr/>
        </p:nvSpPr>
        <p:spPr>
          <a:xfrm>
            <a:off x="544166" y="2461984"/>
            <a:ext cx="530262"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2</a:t>
            </a:r>
            <a:endParaRPr sz="1600">
              <a:solidFill>
                <a:schemeClr val="lt1"/>
              </a:solidFill>
              <a:latin typeface="Salesforce Sans" panose="020B0505020202020203" pitchFamily="34" charset="77"/>
              <a:sym typeface="Arial"/>
            </a:endParaRPr>
          </a:p>
        </p:txBody>
      </p:sp>
      <p:sp>
        <p:nvSpPr>
          <p:cNvPr id="1200" name="Shape 1200"/>
          <p:cNvSpPr/>
          <p:nvPr/>
        </p:nvSpPr>
        <p:spPr>
          <a:xfrm>
            <a:off x="548155" y="3135251"/>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3</a:t>
            </a:r>
            <a:endParaRPr sz="1600">
              <a:solidFill>
                <a:schemeClr val="lt1"/>
              </a:solidFill>
              <a:latin typeface="Salesforce Sans" panose="020B0505020202020203" pitchFamily="34" charset="77"/>
              <a:sym typeface="Arial"/>
            </a:endParaRPr>
          </a:p>
        </p:txBody>
      </p:sp>
      <p:sp>
        <p:nvSpPr>
          <p:cNvPr id="1201" name="Shape 1201"/>
          <p:cNvSpPr/>
          <p:nvPr/>
        </p:nvSpPr>
        <p:spPr>
          <a:xfrm>
            <a:off x="548155" y="3820867"/>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4</a:t>
            </a:r>
            <a:endParaRPr sz="1600">
              <a:solidFill>
                <a:schemeClr val="lt1"/>
              </a:solidFill>
              <a:latin typeface="Salesforce Sans" panose="020B0505020202020203" pitchFamily="34" charset="77"/>
              <a:sym typeface="Arial"/>
            </a:endParaRPr>
          </a:p>
        </p:txBody>
      </p:sp>
      <p:sp>
        <p:nvSpPr>
          <p:cNvPr id="1202" name="Shape 1202"/>
          <p:cNvSpPr/>
          <p:nvPr/>
        </p:nvSpPr>
        <p:spPr>
          <a:xfrm>
            <a:off x="551327" y="4506486"/>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5</a:t>
            </a:r>
            <a:endParaRPr sz="1600">
              <a:solidFill>
                <a:schemeClr val="lt1"/>
              </a:solidFill>
              <a:latin typeface="Salesforce Sans" panose="020B0505020202020203" pitchFamily="34" charset="77"/>
              <a:sym typeface="Arial"/>
            </a:endParaRPr>
          </a:p>
        </p:txBody>
      </p:sp>
      <p:sp>
        <p:nvSpPr>
          <p:cNvPr id="1203" name="Shape 1203"/>
          <p:cNvSpPr/>
          <p:nvPr/>
        </p:nvSpPr>
        <p:spPr>
          <a:xfrm>
            <a:off x="551327" y="1783467"/>
            <a:ext cx="526263" cy="526263"/>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1</a:t>
            </a:r>
            <a:endParaRPr sz="1600">
              <a:solidFill>
                <a:schemeClr val="lt1"/>
              </a:solidFill>
              <a:latin typeface="Salesforce Sans" panose="020B0505020202020203" pitchFamily="34" charset="77"/>
              <a:sym typeface="Arial"/>
            </a:endParaRPr>
          </a:p>
        </p:txBody>
      </p:sp>
      <p:sp>
        <p:nvSpPr>
          <p:cNvPr id="1204" name="Shape 1204"/>
          <p:cNvSpPr txBox="1">
            <a:spLocks noGrp="1"/>
          </p:cNvSpPr>
          <p:nvPr>
            <p:ph type="body" idx="1"/>
          </p:nvPr>
        </p:nvSpPr>
        <p:spPr>
          <a:xfrm>
            <a:off x="1490932" y="1888704"/>
            <a:ext cx="11045923" cy="3426707"/>
          </a:xfrm>
          <a:prstGeom prst="rect">
            <a:avLst/>
          </a:prstGeom>
          <a:noFill/>
          <a:ln>
            <a:noFill/>
          </a:ln>
        </p:spPr>
        <p:txBody>
          <a:bodyPr spcFirstLastPara="1" vert="horz" wrap="square" lIns="0" tIns="0" rIns="0" bIns="0" rtlCol="0" anchor="t" anchorCtr="0">
            <a:noAutofit/>
          </a:bodyPr>
          <a:lstStyle/>
          <a:p>
            <a:pPr marL="0" indent="0">
              <a:spcBef>
                <a:spcPts val="0"/>
              </a:spcBef>
              <a:buSzPts val="1800"/>
              <a:buFont typeface="Arial"/>
              <a:buChar char="​"/>
            </a:pPr>
            <a:r>
              <a:rPr lang="en" sz="2399" dirty="0">
                <a:solidFill>
                  <a:schemeClr val="accent2">
                    <a:lumMod val="75000"/>
                  </a:schemeClr>
                </a:solidFill>
                <a:latin typeface="Salesforce Sans" panose="020B0505020202020203" pitchFamily="34" charset="77"/>
              </a:rPr>
              <a:t>Build Custom Home Pages</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Build Lightning Apps</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Customize Path for Users</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Customize and Assign Record Pages</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Personalize with Custom Themes and Branding</a:t>
            </a:r>
            <a:endParaRPr sz="2399" dirty="0">
              <a:solidFill>
                <a:schemeClr val="accent2">
                  <a:lumMod val="75000"/>
                </a:schemeClr>
              </a:solidFill>
              <a:latin typeface="Salesforce Sans" panose="020B0505020202020203" pitchFamily="34" charset="77"/>
            </a:endParaRPr>
          </a:p>
          <a:p>
            <a:pPr marL="0" indent="0">
              <a:spcBef>
                <a:spcPts val="0"/>
              </a:spcBef>
            </a:pPr>
            <a:endParaRPr sz="2399" dirty="0">
              <a:solidFill>
                <a:schemeClr val="accent2">
                  <a:lumMod val="75000"/>
                </a:schemeClr>
              </a:solidFill>
              <a:latin typeface="Salesforce Sans" panose="020B0505020202020203" pitchFamily="34" charset="77"/>
            </a:endParaRPr>
          </a:p>
        </p:txBody>
      </p:sp>
      <p:pic>
        <p:nvPicPr>
          <p:cNvPr id="22" name="pasted-image.pdf" descr="pasted-image.pdf">
            <a:extLst>
              <a:ext uri="{FF2B5EF4-FFF2-40B4-BE49-F238E27FC236}">
                <a16:creationId xmlns:a16="http://schemas.microsoft.com/office/drawing/2014/main" id="{CF8A2E79-7492-D240-BE46-135A6F266A50}"/>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6805427" y="5032748"/>
            <a:ext cx="3457517" cy="2061363"/>
          </a:xfrm>
          <a:prstGeom prst="rect">
            <a:avLst/>
          </a:prstGeom>
          <a:noFill/>
          <a:ln>
            <a:noFill/>
          </a:ln>
        </p:spPr>
      </p:pic>
      <p:sp>
        <p:nvSpPr>
          <p:cNvPr id="1192" name="Shape 1192"/>
          <p:cNvSpPr txBox="1"/>
          <p:nvPr/>
        </p:nvSpPr>
        <p:spPr>
          <a:xfrm>
            <a:off x="6805427" y="5212338"/>
            <a:ext cx="3389801" cy="1170760"/>
          </a:xfrm>
          <a:prstGeom prst="rect">
            <a:avLst/>
          </a:prstGeom>
          <a:noFill/>
          <a:ln>
            <a:noFill/>
          </a:ln>
        </p:spPr>
        <p:txBody>
          <a:bodyPr spcFirstLastPara="1" wrap="square" lIns="121835" tIns="121835" rIns="121835" bIns="121835" anchor="t" anchorCtr="0">
            <a:noAutofit/>
          </a:bodyPr>
          <a:lstStyle/>
          <a:p>
            <a:pPr marL="169291"/>
            <a:r>
              <a:rPr lang="en" sz="1200" b="1" dirty="0">
                <a:solidFill>
                  <a:schemeClr val="lt1"/>
                </a:solidFill>
                <a:latin typeface="Salesforce Sans" panose="020B0505020202020203" pitchFamily="34" charset="77"/>
                <a:sym typeface="Arial"/>
              </a:rPr>
              <a:t>ASTRO’S QUICK TIP:</a:t>
            </a:r>
            <a:endParaRPr sz="1466" dirty="0">
              <a:latin typeface="Salesforce Sans" panose="020B0505020202020203" pitchFamily="34" charset="77"/>
            </a:endParaRPr>
          </a:p>
          <a:p>
            <a:pPr marL="169291"/>
            <a:r>
              <a:rPr lang="en" sz="1200" dirty="0">
                <a:solidFill>
                  <a:schemeClr val="lt1"/>
                </a:solidFill>
                <a:latin typeface="Salesforce Sans" panose="020B0505020202020203" pitchFamily="34" charset="77"/>
                <a:sym typeface="Arial"/>
              </a:rPr>
              <a:t>Customizing with clicks reduces the need for code and makes it easier to maintain your customizations. It also means you’ll benefit from release updates.</a:t>
            </a:r>
            <a:endParaRPr sz="1200" i="1" dirty="0">
              <a:solidFill>
                <a:schemeClr val="lt1"/>
              </a:solidFill>
              <a:latin typeface="Salesforce Sans" panose="020B0505020202020203" pitchFamily="34" charset="77"/>
              <a:sym typeface="Arial"/>
            </a:endParaRPr>
          </a:p>
        </p:txBody>
      </p:sp>
    </p:spTree>
    <p:extLst>
      <p:ext uri="{BB962C8B-B14F-4D97-AF65-F5344CB8AC3E}">
        <p14:creationId xmlns:p14="http://schemas.microsoft.com/office/powerpoint/2010/main" val="2564260589"/>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208"/>
        <p:cNvGrpSpPr/>
        <p:nvPr/>
      </p:nvGrpSpPr>
      <p:grpSpPr>
        <a:xfrm>
          <a:off x="0" y="0"/>
          <a:ext cx="0" cy="0"/>
          <a:chOff x="0" y="0"/>
          <a:chExt cx="0" cy="0"/>
        </a:xfrm>
      </p:grpSpPr>
      <p:sp>
        <p:nvSpPr>
          <p:cNvPr id="1209" name="Shape 1209"/>
          <p:cNvSpPr txBox="1">
            <a:spLocks noGrp="1"/>
          </p:cNvSpPr>
          <p:nvPr>
            <p:ph type="title"/>
          </p:nvPr>
        </p:nvSpPr>
        <p:spPr>
          <a:prstGeom prst="rect">
            <a:avLst/>
          </a:prstGeom>
          <a:noFill/>
          <a:ln>
            <a:noFill/>
          </a:ln>
        </p:spPr>
        <p:txBody>
          <a:bodyPr spcFirstLastPara="1" vert="horz" wrap="square" lIns="91376" tIns="91376" rIns="91376" bIns="91376" rtlCol="0" anchor="b" anchorCtr="0">
            <a:noAutofit/>
          </a:bodyPr>
          <a:lstStyle/>
          <a:p>
            <a:pPr>
              <a:buClr>
                <a:schemeClr val="accent1"/>
              </a:buClr>
              <a:buSzPts val="2400"/>
            </a:pPr>
            <a:r>
              <a:rPr lang="en" sz="3199" dirty="0">
                <a:solidFill>
                  <a:schemeClr val="tx1"/>
                </a:solidFill>
                <a:latin typeface="Salesforce Sans" panose="020B0505020202020203" pitchFamily="34" charset="77"/>
              </a:rPr>
              <a:t>Customize Pages and Build Apps More Easily</a:t>
            </a:r>
            <a:endParaRPr sz="3199" dirty="0">
              <a:solidFill>
                <a:schemeClr val="tx1"/>
              </a:solidFill>
              <a:latin typeface="Salesforce Sans" panose="020B0505020202020203" pitchFamily="34" charset="77"/>
            </a:endParaRPr>
          </a:p>
        </p:txBody>
      </p:sp>
      <p:pic>
        <p:nvPicPr>
          <p:cNvPr id="1210" name="Shape 1210"/>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89904" y="2022505"/>
            <a:ext cx="4709215" cy="2592935"/>
          </a:xfrm>
          <a:prstGeom prst="rect">
            <a:avLst/>
          </a:prstGeom>
          <a:noFill/>
          <a:ln>
            <a:noFill/>
          </a:ln>
          <a:effectLst>
            <a:outerShdw blurRad="50800" dist="38100" dir="2700000" algn="tl" rotWithShape="0">
              <a:srgbClr val="000000">
                <a:alpha val="40000"/>
              </a:srgbClr>
            </a:outerShdw>
          </a:effectLst>
        </p:spPr>
      </p:pic>
      <p:pic>
        <p:nvPicPr>
          <p:cNvPr id="1211" name="Shape 1211"/>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3203030" y="3230459"/>
            <a:ext cx="2899109" cy="1521008"/>
          </a:xfrm>
          <a:prstGeom prst="rect">
            <a:avLst/>
          </a:prstGeom>
          <a:noFill/>
          <a:ln>
            <a:noFill/>
          </a:ln>
          <a:effectLst>
            <a:outerShdw blurRad="50800" dist="38100" dir="2700000" algn="tl" rotWithShape="0">
              <a:srgbClr val="000000">
                <a:alpha val="40000"/>
              </a:srgbClr>
            </a:outerShdw>
          </a:effectLst>
        </p:spPr>
      </p:pic>
      <p:pic>
        <p:nvPicPr>
          <p:cNvPr id="1212" name="Shape 1212"/>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6940809" y="2036702"/>
            <a:ext cx="4395778" cy="2714766"/>
          </a:xfrm>
          <a:prstGeom prst="rect">
            <a:avLst/>
          </a:prstGeom>
          <a:noFill/>
          <a:ln>
            <a:noFill/>
          </a:ln>
          <a:effectLst>
            <a:outerShdw blurRad="50800" dist="38100" dir="2700000" algn="tl" rotWithShape="0">
              <a:srgbClr val="000000">
                <a:alpha val="40000"/>
              </a:srgbClr>
            </a:outerShdw>
          </a:effectLst>
        </p:spPr>
      </p:pic>
      <p:sp>
        <p:nvSpPr>
          <p:cNvPr id="1213" name="Shape 1213"/>
          <p:cNvSpPr/>
          <p:nvPr/>
        </p:nvSpPr>
        <p:spPr>
          <a:xfrm>
            <a:off x="7723507" y="1279447"/>
            <a:ext cx="2510769" cy="646162"/>
          </a:xfrm>
          <a:prstGeom prst="rect">
            <a:avLst/>
          </a:prstGeom>
          <a:noFill/>
          <a:ln>
            <a:noFill/>
          </a:ln>
        </p:spPr>
        <p:txBody>
          <a:bodyPr spcFirstLastPara="1" wrap="square" lIns="91410" tIns="45688" rIns="91410" bIns="45688" anchor="ctr" anchorCtr="0">
            <a:noAutofit/>
          </a:bodyPr>
          <a:lstStyle/>
          <a:p>
            <a:r>
              <a:rPr lang="en" sz="1866" dirty="0">
                <a:solidFill>
                  <a:schemeClr val="accent2"/>
                </a:solidFill>
                <a:latin typeface="Salesforce Sans" panose="020B0505020202020203" pitchFamily="34" charset="77"/>
                <a:sym typeface="Arial"/>
              </a:rPr>
              <a:t>Build Lightning Apps</a:t>
            </a:r>
            <a:endParaRPr sz="1866" b="1" dirty="0">
              <a:solidFill>
                <a:schemeClr val="accent2"/>
              </a:solidFill>
              <a:latin typeface="Salesforce Sans" panose="020B0505020202020203" pitchFamily="34" charset="77"/>
              <a:sym typeface="Arial"/>
            </a:endParaRPr>
          </a:p>
        </p:txBody>
      </p:sp>
      <p:sp>
        <p:nvSpPr>
          <p:cNvPr id="1214" name="Shape 1214"/>
          <p:cNvSpPr/>
          <p:nvPr/>
        </p:nvSpPr>
        <p:spPr>
          <a:xfrm>
            <a:off x="1444202" y="1410804"/>
            <a:ext cx="3570681" cy="369236"/>
          </a:xfrm>
          <a:prstGeom prst="rect">
            <a:avLst/>
          </a:prstGeom>
          <a:noFill/>
          <a:ln>
            <a:noFill/>
          </a:ln>
        </p:spPr>
        <p:txBody>
          <a:bodyPr spcFirstLastPara="1" wrap="square" lIns="91410" tIns="45688" rIns="91410" bIns="45688" anchor="t" anchorCtr="0">
            <a:noAutofit/>
          </a:bodyPr>
          <a:lstStyle/>
          <a:p>
            <a:r>
              <a:rPr lang="en" sz="1866" dirty="0">
                <a:solidFill>
                  <a:schemeClr val="accent2"/>
                </a:solidFill>
                <a:latin typeface="Salesforce Sans" panose="020B0505020202020203" pitchFamily="34" charset="77"/>
                <a:sym typeface="Arial"/>
              </a:rPr>
              <a:t>Build Custom Home Pages</a:t>
            </a:r>
            <a:endParaRPr sz="1466" dirty="0">
              <a:latin typeface="Salesforce Sans" panose="020B0505020202020203" pitchFamily="34" charset="77"/>
            </a:endParaRPr>
          </a:p>
        </p:txBody>
      </p:sp>
      <p:sp>
        <p:nvSpPr>
          <p:cNvPr id="1215" name="Shape 1215"/>
          <p:cNvSpPr txBox="1"/>
          <p:nvPr/>
        </p:nvSpPr>
        <p:spPr>
          <a:xfrm>
            <a:off x="677475" y="4971320"/>
            <a:ext cx="4721643" cy="1589186"/>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rgbClr val="00B0F0"/>
                </a:solidFill>
                <a:latin typeface="Salesforce Sans" panose="020B0505020202020203" pitchFamily="34" charset="77"/>
                <a:sym typeface="Arial"/>
              </a:rPr>
              <a:t>Create a welcoming experience for all </a:t>
            </a:r>
            <a:br>
              <a:rPr lang="en" sz="1466" b="1" dirty="0">
                <a:solidFill>
                  <a:srgbClr val="00B0F0"/>
                </a:solidFill>
                <a:latin typeface="Salesforce Sans" panose="020B0505020202020203" pitchFamily="34" charset="77"/>
                <a:sym typeface="Arial"/>
              </a:rPr>
            </a:br>
            <a:r>
              <a:rPr lang="en" sz="1466" b="1" dirty="0">
                <a:solidFill>
                  <a:srgbClr val="00B0F0"/>
                </a:solidFill>
                <a:latin typeface="Salesforce Sans" panose="020B0505020202020203" pitchFamily="34" charset="77"/>
                <a:sym typeface="Arial"/>
              </a:rPr>
              <a:t>of your users</a:t>
            </a:r>
            <a:endParaRPr sz="1466" b="1" dirty="0">
              <a:solidFill>
                <a:srgbClr val="00B0F0"/>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Create multiple home pages and assign to different profiles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Build an org-wide default page or build individual pages that can be assigned to one or more profiles for role-specific content</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Control component visibility with Dynamic Pages</a:t>
            </a:r>
            <a:endParaRPr sz="1066" dirty="0">
              <a:solidFill>
                <a:schemeClr val="accent2">
                  <a:lumMod val="75000"/>
                </a:schemeClr>
              </a:solidFill>
              <a:latin typeface="Salesforce Sans" panose="020B0505020202020203" pitchFamily="34" charset="77"/>
            </a:endParaRPr>
          </a:p>
          <a:p>
            <a:pPr marL="609448">
              <a:buClr>
                <a:schemeClr val="accent2">
                  <a:lumMod val="75000"/>
                </a:schemeClr>
              </a:buClr>
            </a:pPr>
            <a:endParaRPr sz="1066" dirty="0">
              <a:solidFill>
                <a:schemeClr val="accent2">
                  <a:lumMod val="75000"/>
                </a:schemeClr>
              </a:solidFill>
              <a:latin typeface="Salesforce Sans" panose="020B0505020202020203" pitchFamily="34" charset="77"/>
            </a:endParaRPr>
          </a:p>
        </p:txBody>
      </p:sp>
      <p:sp>
        <p:nvSpPr>
          <p:cNvPr id="1216" name="Shape 1216"/>
          <p:cNvSpPr txBox="1"/>
          <p:nvPr/>
        </p:nvSpPr>
        <p:spPr>
          <a:xfrm>
            <a:off x="6933861" y="4822681"/>
            <a:ext cx="4395776" cy="158918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rgbClr val="00B0F0"/>
                </a:solidFill>
                <a:latin typeface="Salesforce Sans" panose="020B0505020202020203" pitchFamily="34" charset="77"/>
                <a:sym typeface="Arial"/>
              </a:rPr>
              <a:t>Give users the ability to access the information they need to get their jobs done faster</a:t>
            </a:r>
            <a:endParaRPr sz="1466" b="1" dirty="0">
              <a:solidFill>
                <a:srgbClr val="00B0F0"/>
              </a:solidFill>
              <a:latin typeface="Salesforce Sans" panose="020B0505020202020203" pitchFamily="34" charset="77"/>
              <a:sym typeface="Arial"/>
            </a:endParaRPr>
          </a:p>
          <a:p>
            <a:pPr marL="237007" lvl="1" indent="-169291">
              <a:buClr>
                <a:schemeClr val="accent2">
                  <a:lumMod val="75000"/>
                </a:schemeClr>
              </a:buClr>
              <a:buSzPts val="8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Custom branding</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Utility bar</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Customizable navigation rules</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Service setup</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Build and manage apps with Lightning App Builder</a:t>
            </a:r>
            <a:endParaRPr sz="1066" dirty="0">
              <a:solidFill>
                <a:schemeClr val="accent2">
                  <a:lumMod val="75000"/>
                </a:schemeClr>
              </a:solidFill>
              <a:latin typeface="Salesforce Sans" panose="020B0505020202020203" pitchFamily="34" charset="77"/>
            </a:endParaRPr>
          </a:p>
        </p:txBody>
      </p:sp>
      <p:grpSp>
        <p:nvGrpSpPr>
          <p:cNvPr id="1217" name="Shape 1217"/>
          <p:cNvGrpSpPr/>
          <p:nvPr/>
        </p:nvGrpSpPr>
        <p:grpSpPr>
          <a:xfrm>
            <a:off x="654254" y="1318965"/>
            <a:ext cx="814059" cy="526224"/>
            <a:chOff x="400540" y="1253837"/>
            <a:chExt cx="814058" cy="526361"/>
          </a:xfrm>
        </p:grpSpPr>
        <p:cxnSp>
          <p:nvCxnSpPr>
            <p:cNvPr id="1218" name="Shape 1218"/>
            <p:cNvCxnSpPr/>
            <p:nvPr/>
          </p:nvCxnSpPr>
          <p:spPr>
            <a:xfrm>
              <a:off x="663721" y="1507738"/>
              <a:ext cx="550877" cy="0"/>
            </a:xfrm>
            <a:prstGeom prst="straightConnector1">
              <a:avLst/>
            </a:prstGeom>
            <a:noFill/>
            <a:ln w="9525" cap="flat" cmpd="sng">
              <a:solidFill>
                <a:srgbClr val="B6C4CC"/>
              </a:solidFill>
              <a:prstDash val="dash"/>
              <a:round/>
              <a:headEnd type="none" w="sm" len="sm"/>
              <a:tailEnd type="none" w="sm" len="sm"/>
            </a:ln>
          </p:spPr>
        </p:cxnSp>
        <p:sp>
          <p:nvSpPr>
            <p:cNvPr id="1219" name="Shape 1219"/>
            <p:cNvSpPr/>
            <p:nvPr/>
          </p:nvSpPr>
          <p:spPr>
            <a:xfrm>
              <a:off x="400540" y="1253837"/>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dirty="0">
                  <a:solidFill>
                    <a:schemeClr val="lt1"/>
                  </a:solidFill>
                  <a:latin typeface="Salesforce Sans" panose="020B0505020202020203" pitchFamily="34" charset="77"/>
                  <a:sym typeface="Arial"/>
                </a:rPr>
                <a:t>1</a:t>
              </a:r>
              <a:endParaRPr sz="1600" dirty="0">
                <a:solidFill>
                  <a:schemeClr val="lt1"/>
                </a:solidFill>
                <a:latin typeface="Salesforce Sans" panose="020B0505020202020203" pitchFamily="34" charset="77"/>
                <a:sym typeface="Arial"/>
              </a:endParaRPr>
            </a:p>
          </p:txBody>
        </p:sp>
      </p:grpSp>
      <p:grpSp>
        <p:nvGrpSpPr>
          <p:cNvPr id="1220" name="Shape 1220"/>
          <p:cNvGrpSpPr/>
          <p:nvPr/>
        </p:nvGrpSpPr>
        <p:grpSpPr>
          <a:xfrm>
            <a:off x="6870210" y="1320599"/>
            <a:ext cx="823569" cy="526224"/>
            <a:chOff x="6887867" y="1174053"/>
            <a:chExt cx="823569" cy="526361"/>
          </a:xfrm>
        </p:grpSpPr>
        <p:cxnSp>
          <p:nvCxnSpPr>
            <p:cNvPr id="1221" name="Shape 1221"/>
            <p:cNvCxnSpPr/>
            <p:nvPr/>
          </p:nvCxnSpPr>
          <p:spPr>
            <a:xfrm>
              <a:off x="7160559" y="1420133"/>
              <a:ext cx="550877" cy="0"/>
            </a:xfrm>
            <a:prstGeom prst="straightConnector1">
              <a:avLst/>
            </a:prstGeom>
            <a:noFill/>
            <a:ln w="9525" cap="flat" cmpd="sng">
              <a:solidFill>
                <a:srgbClr val="B6C4CC"/>
              </a:solidFill>
              <a:prstDash val="dash"/>
              <a:round/>
              <a:headEnd type="none" w="sm" len="sm"/>
              <a:tailEnd type="none" w="sm" len="sm"/>
            </a:ln>
          </p:spPr>
        </p:cxnSp>
        <p:sp>
          <p:nvSpPr>
            <p:cNvPr id="1222" name="Shape 1222"/>
            <p:cNvSpPr/>
            <p:nvPr/>
          </p:nvSpPr>
          <p:spPr>
            <a:xfrm>
              <a:off x="6887867" y="1174053"/>
              <a:ext cx="53035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2</a:t>
              </a:r>
              <a:endParaRPr sz="1600">
                <a:solidFill>
                  <a:schemeClr val="lt1"/>
                </a:solidFill>
                <a:latin typeface="Salesforce Sans" panose="020B0505020202020203" pitchFamily="34" charset="77"/>
                <a:sym typeface="Arial"/>
              </a:endParaRPr>
            </a:p>
          </p:txBody>
        </p:sp>
      </p:grpSp>
      <p:pic>
        <p:nvPicPr>
          <p:cNvPr id="18" name="Grassy Gradient Bushes.png">
            <a:extLst>
              <a:ext uri="{FF2B5EF4-FFF2-40B4-BE49-F238E27FC236}">
                <a16:creationId xmlns:a16="http://schemas.microsoft.com/office/drawing/2014/main" id="{BB4C9F4F-0032-FA40-8119-CAE83CF759C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645" t="-6536" b="-1"/>
          <a:stretch/>
        </p:blipFill>
        <p:spPr>
          <a:xfrm>
            <a:off x="0" y="6483077"/>
            <a:ext cx="7584648" cy="527537"/>
          </a:xfrm>
          <a:prstGeom prst="rect">
            <a:avLst/>
          </a:prstGeom>
          <a:ln w="3175">
            <a:miter lim="400000"/>
          </a:ln>
        </p:spPr>
      </p:pic>
      <p:pic>
        <p:nvPicPr>
          <p:cNvPr id="19" name="3-Trees-2.png" descr="3-Trees-2.png">
            <a:extLst>
              <a:ext uri="{FF2B5EF4-FFF2-40B4-BE49-F238E27FC236}">
                <a16:creationId xmlns:a16="http://schemas.microsoft.com/office/drawing/2014/main" id="{811F6E34-858C-7B48-9B3D-78958C6DE9A3}"/>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1251337" y="4540829"/>
            <a:ext cx="937489" cy="2906896"/>
          </a:xfrm>
          <a:prstGeom prst="rect">
            <a:avLst/>
          </a:prstGeom>
          <a:ln w="3175">
            <a:miter lim="400000"/>
          </a:ln>
        </p:spPr>
      </p:pic>
      <p:pic>
        <p:nvPicPr>
          <p:cNvPr id="20" name="Grassy Gradient Bushes.png">
            <a:extLst>
              <a:ext uri="{FF2B5EF4-FFF2-40B4-BE49-F238E27FC236}">
                <a16:creationId xmlns:a16="http://schemas.microsoft.com/office/drawing/2014/main" id="{766A77E5-41B1-9A49-9245-0D8D35838D4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1" r="3043" b="1512"/>
          <a:stretch/>
        </p:blipFill>
        <p:spPr>
          <a:xfrm>
            <a:off x="4556829" y="6522929"/>
            <a:ext cx="7631996" cy="487684"/>
          </a:xfrm>
          <a:prstGeom prst="rect">
            <a:avLst/>
          </a:prstGeom>
          <a:ln w="3175">
            <a:miter lim="400000"/>
          </a:ln>
        </p:spPr>
      </p:pic>
      <p:pic>
        <p:nvPicPr>
          <p:cNvPr id="21" name="Stone-No-Grass.png" descr="Stone-No-Grass.png">
            <a:extLst>
              <a:ext uri="{FF2B5EF4-FFF2-40B4-BE49-F238E27FC236}">
                <a16:creationId xmlns:a16="http://schemas.microsoft.com/office/drawing/2014/main" id="{5F39728C-F646-734F-909B-AEC04BE07F53}"/>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0603917" y="6474560"/>
            <a:ext cx="1617627" cy="378715"/>
          </a:xfrm>
          <a:prstGeom prst="rect">
            <a:avLst/>
          </a:prstGeom>
          <a:ln w="3175">
            <a:miter lim="400000"/>
          </a:ln>
        </p:spPr>
      </p:pic>
      <p:pic>
        <p:nvPicPr>
          <p:cNvPr id="1223" name="Shape 1223"/>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a:off x="10419953" y="1046952"/>
            <a:ext cx="1221904" cy="1096936"/>
          </a:xfrm>
          <a:prstGeom prst="rect">
            <a:avLst/>
          </a:prstGeom>
          <a:noFill/>
          <a:ln>
            <a:noFill/>
          </a:ln>
        </p:spPr>
      </p:pic>
    </p:spTree>
    <p:extLst>
      <p:ext uri="{BB962C8B-B14F-4D97-AF65-F5344CB8AC3E}">
        <p14:creationId xmlns:p14="http://schemas.microsoft.com/office/powerpoint/2010/main" val="249703421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227"/>
        <p:cNvGrpSpPr/>
        <p:nvPr/>
      </p:nvGrpSpPr>
      <p:grpSpPr>
        <a:xfrm>
          <a:off x="0" y="0"/>
          <a:ext cx="0" cy="0"/>
          <a:chOff x="0" y="0"/>
          <a:chExt cx="0" cy="0"/>
        </a:xfrm>
      </p:grpSpPr>
      <p:pic>
        <p:nvPicPr>
          <p:cNvPr id="1228" name="Shape 1228" descr="Delivery (2).pn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272787" y="2200702"/>
            <a:ext cx="3568609" cy="2172947"/>
          </a:xfrm>
          <a:prstGeom prst="rect">
            <a:avLst/>
          </a:prstGeom>
          <a:noFill/>
          <a:ln>
            <a:noFill/>
          </a:ln>
          <a:effectLst>
            <a:outerShdw blurRad="50800" dist="38100" dir="2700000" algn="tl" rotWithShape="0">
              <a:srgbClr val="000000">
                <a:alpha val="40000"/>
              </a:srgbClr>
            </a:outerShdw>
          </a:effectLst>
        </p:spPr>
      </p:pic>
      <p:sp>
        <p:nvSpPr>
          <p:cNvPr id="1229" name="Shape 1229"/>
          <p:cNvSpPr txBox="1">
            <a:spLocks noGrp="1"/>
          </p:cNvSpPr>
          <p:nvPr>
            <p:ph type="title"/>
          </p:nvPr>
        </p:nvSpPr>
        <p:spPr>
          <a:prstGeom prst="rect">
            <a:avLst/>
          </a:prstGeom>
          <a:noFill/>
          <a:ln>
            <a:noFill/>
          </a:ln>
        </p:spPr>
        <p:txBody>
          <a:bodyPr spcFirstLastPara="1" vert="horz" wrap="square" lIns="0" tIns="0" rIns="0" bIns="0" rtlCol="0" anchor="b" anchorCtr="0">
            <a:noAutofit/>
          </a:bodyPr>
          <a:lstStyle/>
          <a:p>
            <a:pPr>
              <a:buClr>
                <a:schemeClr val="accent1"/>
              </a:buClr>
              <a:buSzPts val="600"/>
            </a:pPr>
            <a:r>
              <a:rPr lang="en" sz="3199" dirty="0">
                <a:solidFill>
                  <a:schemeClr val="tx1"/>
                </a:solidFill>
                <a:latin typeface="Salesforce Sans" panose="020B0505020202020203" pitchFamily="34" charset="77"/>
              </a:rPr>
              <a:t>Design a Relevant and Modern User Experience</a:t>
            </a:r>
            <a:endParaRPr sz="3199" dirty="0">
              <a:solidFill>
                <a:schemeClr val="tx1"/>
              </a:solidFill>
              <a:latin typeface="Salesforce Sans" panose="020B0505020202020203" pitchFamily="34" charset="77"/>
            </a:endParaRPr>
          </a:p>
        </p:txBody>
      </p:sp>
      <p:sp>
        <p:nvSpPr>
          <p:cNvPr id="1230" name="Shape 1230"/>
          <p:cNvSpPr/>
          <p:nvPr/>
        </p:nvSpPr>
        <p:spPr>
          <a:xfrm>
            <a:off x="9463155" y="1238689"/>
            <a:ext cx="2348087" cy="646232"/>
          </a:xfrm>
          <a:prstGeom prst="rect">
            <a:avLst/>
          </a:prstGeom>
          <a:noFill/>
          <a:ln>
            <a:noFill/>
          </a:ln>
        </p:spPr>
        <p:txBody>
          <a:bodyPr spcFirstLastPara="1" wrap="square" lIns="91410" tIns="45688" rIns="91410" bIns="45688" anchor="t" anchorCtr="0">
            <a:noAutofit/>
          </a:bodyPr>
          <a:lstStyle/>
          <a:p>
            <a:r>
              <a:rPr lang="en" sz="1870" dirty="0">
                <a:solidFill>
                  <a:schemeClr val="accent2"/>
                </a:solidFill>
                <a:latin typeface="Salesforce Sans" panose="020B0505020202020203" pitchFamily="34" charset="77"/>
              </a:rPr>
              <a:t>Personalize with Custom Themes and Branding</a:t>
            </a:r>
            <a:endParaRPr sz="1870" dirty="0">
              <a:solidFill>
                <a:schemeClr val="accent2"/>
              </a:solidFill>
              <a:latin typeface="Salesforce Sans" panose="020B0505020202020203" pitchFamily="34" charset="77"/>
              <a:sym typeface="Arial"/>
            </a:endParaRPr>
          </a:p>
        </p:txBody>
      </p:sp>
      <p:sp>
        <p:nvSpPr>
          <p:cNvPr id="1231" name="Shape 1231"/>
          <p:cNvSpPr/>
          <p:nvPr/>
        </p:nvSpPr>
        <p:spPr>
          <a:xfrm>
            <a:off x="1123475" y="1294183"/>
            <a:ext cx="1869044" cy="369236"/>
          </a:xfrm>
          <a:prstGeom prst="rect">
            <a:avLst/>
          </a:prstGeom>
          <a:noFill/>
          <a:ln>
            <a:noFill/>
          </a:ln>
        </p:spPr>
        <p:txBody>
          <a:bodyPr spcFirstLastPara="1" wrap="square" lIns="91410" tIns="45688" rIns="91410" bIns="45688" anchor="t" anchorCtr="0">
            <a:noAutofit/>
          </a:bodyPr>
          <a:lstStyle/>
          <a:p>
            <a:r>
              <a:rPr lang="en" sz="1870" dirty="0">
                <a:solidFill>
                  <a:schemeClr val="accent2"/>
                </a:solidFill>
                <a:latin typeface="Salesforce Sans" panose="020B0505020202020203" pitchFamily="34" charset="77"/>
              </a:rPr>
              <a:t>Customize </a:t>
            </a:r>
            <a:r>
              <a:rPr lang="en" sz="1870" dirty="0">
                <a:solidFill>
                  <a:schemeClr val="accent2"/>
                </a:solidFill>
                <a:latin typeface="Salesforce Sans" panose="020B0505020202020203" pitchFamily="34" charset="77"/>
                <a:sym typeface="Arial"/>
              </a:rPr>
              <a:t>Path </a:t>
            </a:r>
            <a:r>
              <a:rPr lang="en" sz="1870" dirty="0">
                <a:solidFill>
                  <a:schemeClr val="accent2"/>
                </a:solidFill>
                <a:latin typeface="Salesforce Sans" panose="020B0505020202020203" pitchFamily="34" charset="77"/>
              </a:rPr>
              <a:t>for Users</a:t>
            </a:r>
            <a:endParaRPr sz="1466" dirty="0">
              <a:latin typeface="Salesforce Sans" panose="020B0505020202020203" pitchFamily="34" charset="77"/>
            </a:endParaRPr>
          </a:p>
        </p:txBody>
      </p:sp>
      <p:sp>
        <p:nvSpPr>
          <p:cNvPr id="1232" name="Shape 1232"/>
          <p:cNvSpPr/>
          <p:nvPr/>
        </p:nvSpPr>
        <p:spPr>
          <a:xfrm>
            <a:off x="5133594" y="1294183"/>
            <a:ext cx="3053605" cy="922960"/>
          </a:xfrm>
          <a:prstGeom prst="rect">
            <a:avLst/>
          </a:prstGeom>
          <a:noFill/>
          <a:ln>
            <a:noFill/>
          </a:ln>
        </p:spPr>
        <p:txBody>
          <a:bodyPr spcFirstLastPara="1" wrap="square" lIns="91410" tIns="45688" rIns="91410" bIns="45688" anchor="t" anchorCtr="0">
            <a:noAutofit/>
          </a:bodyPr>
          <a:lstStyle/>
          <a:p>
            <a:r>
              <a:rPr lang="en" sz="1866" dirty="0">
                <a:solidFill>
                  <a:schemeClr val="accent2"/>
                </a:solidFill>
                <a:latin typeface="Salesforce Sans" panose="020B0505020202020203" pitchFamily="34" charset="77"/>
                <a:sym typeface="Arial"/>
              </a:rPr>
              <a:t>Customize and Assign Record Pages</a:t>
            </a:r>
            <a:endParaRPr sz="1466" dirty="0">
              <a:latin typeface="Salesforce Sans" panose="020B0505020202020203" pitchFamily="34" charset="77"/>
            </a:endParaRPr>
          </a:p>
        </p:txBody>
      </p:sp>
      <p:pic>
        <p:nvPicPr>
          <p:cNvPr id="1233" name="Shape 1233"/>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4274025" y="2200700"/>
            <a:ext cx="3829203" cy="2172949"/>
          </a:xfrm>
          <a:prstGeom prst="rect">
            <a:avLst/>
          </a:prstGeom>
          <a:noFill/>
          <a:ln>
            <a:noFill/>
          </a:ln>
          <a:effectLst>
            <a:outerShdw blurRad="50800" dist="38100" dir="2700000" algn="tl" rotWithShape="0">
              <a:srgbClr val="000000">
                <a:alpha val="40000"/>
              </a:srgbClr>
            </a:outerShdw>
          </a:effectLst>
        </p:spPr>
      </p:pic>
      <p:grpSp>
        <p:nvGrpSpPr>
          <p:cNvPr id="1234" name="Shape 1234"/>
          <p:cNvGrpSpPr/>
          <p:nvPr/>
        </p:nvGrpSpPr>
        <p:grpSpPr>
          <a:xfrm>
            <a:off x="8305034" y="2178011"/>
            <a:ext cx="3684030" cy="2235954"/>
            <a:chOff x="8668975" y="2326161"/>
            <a:chExt cx="3416654" cy="2074214"/>
          </a:xfrm>
        </p:grpSpPr>
        <p:grpSp>
          <p:nvGrpSpPr>
            <p:cNvPr id="1235" name="Shape 1235"/>
            <p:cNvGrpSpPr/>
            <p:nvPr/>
          </p:nvGrpSpPr>
          <p:grpSpPr>
            <a:xfrm flipH="1">
              <a:off x="9146742" y="2326161"/>
              <a:ext cx="2938887" cy="2030042"/>
              <a:chOff x="7418715" y="2257186"/>
              <a:chExt cx="4125018" cy="2848623"/>
            </a:xfrm>
          </p:grpSpPr>
          <p:pic>
            <p:nvPicPr>
              <p:cNvPr id="1236" name="Shape 1236"/>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flipH="1">
                <a:off x="7641234" y="2379690"/>
                <a:ext cx="3755036" cy="2019923"/>
              </a:xfrm>
              <a:prstGeom prst="rect">
                <a:avLst/>
              </a:prstGeom>
              <a:noFill/>
              <a:ln>
                <a:noFill/>
              </a:ln>
            </p:spPr>
          </p:pic>
          <p:pic>
            <p:nvPicPr>
              <p:cNvPr id="1237" name="Shape 1237"/>
              <p:cNvPicPr preferRelativeResize="0"/>
              <p:nvPr/>
            </p:nvPicPr>
            <p:blipFill rotWithShape="1">
              <a:blip r:embed="rId6">
                <a:alphaModFix/>
              </a:blip>
              <a:srcRect/>
              <a:stretch/>
            </p:blipFill>
            <p:spPr>
              <a:xfrm>
                <a:off x="7418715" y="2257186"/>
                <a:ext cx="4125018" cy="2848623"/>
              </a:xfrm>
              <a:prstGeom prst="rect">
                <a:avLst/>
              </a:prstGeom>
              <a:noFill/>
              <a:ln>
                <a:noFill/>
              </a:ln>
            </p:spPr>
          </p:pic>
        </p:grpSp>
        <p:grpSp>
          <p:nvGrpSpPr>
            <p:cNvPr id="1238" name="Shape 1238"/>
            <p:cNvGrpSpPr/>
            <p:nvPr/>
          </p:nvGrpSpPr>
          <p:grpSpPr>
            <a:xfrm flipH="1">
              <a:off x="8668975" y="3462071"/>
              <a:ext cx="1356441" cy="938304"/>
              <a:chOff x="3464344" y="2929113"/>
              <a:chExt cx="3090601" cy="2137335"/>
            </a:xfrm>
          </p:grpSpPr>
          <p:pic>
            <p:nvPicPr>
              <p:cNvPr id="1239" name="Shape 1239"/>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flipH="1">
                <a:off x="3805113" y="3045779"/>
                <a:ext cx="2413193" cy="1807541"/>
              </a:xfrm>
              <a:prstGeom prst="rect">
                <a:avLst/>
              </a:prstGeom>
              <a:noFill/>
              <a:ln>
                <a:noFill/>
              </a:ln>
            </p:spPr>
          </p:pic>
          <p:pic>
            <p:nvPicPr>
              <p:cNvPr id="1240" name="Shape 1240"/>
              <p:cNvPicPr preferRelativeResize="0"/>
              <p:nvPr/>
            </p:nvPicPr>
            <p:blipFill rotWithShape="1">
              <a:blip r:embed="rId8">
                <a:alphaModFix/>
              </a:blip>
              <a:srcRect/>
              <a:stretch/>
            </p:blipFill>
            <p:spPr>
              <a:xfrm>
                <a:off x="3464344" y="2929113"/>
                <a:ext cx="3090601" cy="2137335"/>
              </a:xfrm>
              <a:prstGeom prst="rect">
                <a:avLst/>
              </a:prstGeom>
              <a:noFill/>
              <a:ln>
                <a:noFill/>
              </a:ln>
            </p:spPr>
          </p:pic>
        </p:grpSp>
        <p:grpSp>
          <p:nvGrpSpPr>
            <p:cNvPr id="1241" name="Shape 1241"/>
            <p:cNvGrpSpPr/>
            <p:nvPr/>
          </p:nvGrpSpPr>
          <p:grpSpPr>
            <a:xfrm flipH="1">
              <a:off x="11153212" y="3649445"/>
              <a:ext cx="468739" cy="727550"/>
              <a:chOff x="1234045" y="3017943"/>
              <a:chExt cx="1346085" cy="2088774"/>
            </a:xfrm>
          </p:grpSpPr>
          <p:pic>
            <p:nvPicPr>
              <p:cNvPr id="1242" name="Shape 1242"/>
              <p:cNvPicPr preferRelativeResize="0"/>
              <p:nvPr/>
            </p:nvPicPr>
            <p:blipFill rotWithShape="1">
              <a:blip r:embed="rId9" cstate="print">
                <a:alphaModFix/>
                <a:extLst>
                  <a:ext uri="{28A0092B-C50C-407E-A947-70E740481C1C}">
                    <a14:useLocalDpi xmlns:a14="http://schemas.microsoft.com/office/drawing/2010/main"/>
                  </a:ext>
                </a:extLst>
              </a:blip>
              <a:srcRect/>
              <a:stretch/>
            </p:blipFill>
            <p:spPr>
              <a:xfrm flipH="1">
                <a:off x="1484027" y="3273050"/>
                <a:ext cx="813216" cy="1411376"/>
              </a:xfrm>
              <a:prstGeom prst="rect">
                <a:avLst/>
              </a:prstGeom>
              <a:noFill/>
              <a:ln>
                <a:noFill/>
              </a:ln>
            </p:spPr>
          </p:pic>
          <p:pic>
            <p:nvPicPr>
              <p:cNvPr id="1243" name="Shape 1243"/>
              <p:cNvPicPr preferRelativeResize="0"/>
              <p:nvPr/>
            </p:nvPicPr>
            <p:blipFill rotWithShape="1">
              <a:blip r:embed="rId10">
                <a:alphaModFix/>
              </a:blip>
              <a:srcRect/>
              <a:stretch/>
            </p:blipFill>
            <p:spPr>
              <a:xfrm>
                <a:off x="1234045" y="3017943"/>
                <a:ext cx="1346085" cy="2088774"/>
              </a:xfrm>
              <a:prstGeom prst="rect">
                <a:avLst/>
              </a:prstGeom>
              <a:noFill/>
              <a:ln>
                <a:noFill/>
              </a:ln>
            </p:spPr>
          </p:pic>
        </p:grpSp>
      </p:grpSp>
      <p:grpSp>
        <p:nvGrpSpPr>
          <p:cNvPr id="1244" name="Shape 1244"/>
          <p:cNvGrpSpPr/>
          <p:nvPr/>
        </p:nvGrpSpPr>
        <p:grpSpPr>
          <a:xfrm>
            <a:off x="272788" y="1356874"/>
            <a:ext cx="850686" cy="526224"/>
            <a:chOff x="752760" y="1225078"/>
            <a:chExt cx="850687" cy="526361"/>
          </a:xfrm>
        </p:grpSpPr>
        <p:cxnSp>
          <p:nvCxnSpPr>
            <p:cNvPr id="1245" name="Shape 1245"/>
            <p:cNvCxnSpPr>
              <a:cxnSpLocks/>
            </p:cNvCxnSpPr>
            <p:nvPr/>
          </p:nvCxnSpPr>
          <p:spPr>
            <a:xfrm>
              <a:off x="1052570" y="1491161"/>
              <a:ext cx="550877" cy="0"/>
            </a:xfrm>
            <a:prstGeom prst="straightConnector1">
              <a:avLst/>
            </a:prstGeom>
            <a:noFill/>
            <a:ln w="9525" cap="flat" cmpd="sng">
              <a:solidFill>
                <a:srgbClr val="B6C4CC"/>
              </a:solidFill>
              <a:prstDash val="dash"/>
              <a:round/>
              <a:headEnd type="none" w="sm" len="sm"/>
              <a:tailEnd type="none" w="sm" len="sm"/>
            </a:ln>
          </p:spPr>
        </p:cxnSp>
        <p:sp>
          <p:nvSpPr>
            <p:cNvPr id="1246" name="Shape 1246"/>
            <p:cNvSpPr/>
            <p:nvPr/>
          </p:nvSpPr>
          <p:spPr>
            <a:xfrm>
              <a:off x="752760" y="1225078"/>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dirty="0">
                  <a:solidFill>
                    <a:schemeClr val="lt1"/>
                  </a:solidFill>
                  <a:latin typeface="Salesforce Sans" panose="020B0505020202020203" pitchFamily="34" charset="77"/>
                  <a:sym typeface="Arial"/>
                </a:rPr>
                <a:t>3</a:t>
              </a:r>
              <a:endParaRPr sz="1600" dirty="0">
                <a:solidFill>
                  <a:schemeClr val="lt1"/>
                </a:solidFill>
                <a:latin typeface="Salesforce Sans" panose="020B0505020202020203" pitchFamily="34" charset="77"/>
                <a:sym typeface="Arial"/>
              </a:endParaRPr>
            </a:p>
          </p:txBody>
        </p:sp>
      </p:grpSp>
      <p:grpSp>
        <p:nvGrpSpPr>
          <p:cNvPr id="1247" name="Shape 1247"/>
          <p:cNvGrpSpPr/>
          <p:nvPr/>
        </p:nvGrpSpPr>
        <p:grpSpPr>
          <a:xfrm>
            <a:off x="4268474" y="1367467"/>
            <a:ext cx="820907" cy="526224"/>
            <a:chOff x="548156" y="3820970"/>
            <a:chExt cx="820908" cy="526361"/>
          </a:xfrm>
        </p:grpSpPr>
        <p:cxnSp>
          <p:nvCxnSpPr>
            <p:cNvPr id="1248" name="Shape 1248"/>
            <p:cNvCxnSpPr/>
            <p:nvPr/>
          </p:nvCxnSpPr>
          <p:spPr>
            <a:xfrm>
              <a:off x="818187" y="4084150"/>
              <a:ext cx="550877" cy="0"/>
            </a:xfrm>
            <a:prstGeom prst="straightConnector1">
              <a:avLst/>
            </a:prstGeom>
            <a:noFill/>
            <a:ln w="9525" cap="flat" cmpd="sng">
              <a:solidFill>
                <a:srgbClr val="B6C4CC"/>
              </a:solidFill>
              <a:prstDash val="dash"/>
              <a:round/>
              <a:headEnd type="none" w="sm" len="sm"/>
              <a:tailEnd type="none" w="sm" len="sm"/>
            </a:ln>
          </p:spPr>
        </p:cxnSp>
        <p:sp>
          <p:nvSpPr>
            <p:cNvPr id="1249" name="Shape 1249"/>
            <p:cNvSpPr/>
            <p:nvPr/>
          </p:nvSpPr>
          <p:spPr>
            <a:xfrm>
              <a:off x="548156" y="3820970"/>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4</a:t>
              </a:r>
              <a:endParaRPr sz="1600">
                <a:solidFill>
                  <a:schemeClr val="lt1"/>
                </a:solidFill>
                <a:latin typeface="Salesforce Sans" panose="020B0505020202020203" pitchFamily="34" charset="77"/>
                <a:sym typeface="Arial"/>
              </a:endParaRPr>
            </a:p>
          </p:txBody>
        </p:sp>
      </p:grpSp>
      <p:grpSp>
        <p:nvGrpSpPr>
          <p:cNvPr id="1250" name="Shape 1250"/>
          <p:cNvGrpSpPr/>
          <p:nvPr/>
        </p:nvGrpSpPr>
        <p:grpSpPr>
          <a:xfrm>
            <a:off x="8627780" y="1359451"/>
            <a:ext cx="835374" cy="526224"/>
            <a:chOff x="551327" y="4506766"/>
            <a:chExt cx="835375" cy="526361"/>
          </a:xfrm>
        </p:grpSpPr>
        <p:cxnSp>
          <p:nvCxnSpPr>
            <p:cNvPr id="1251" name="Shape 1251"/>
            <p:cNvCxnSpPr/>
            <p:nvPr/>
          </p:nvCxnSpPr>
          <p:spPr>
            <a:xfrm>
              <a:off x="835825" y="4769946"/>
              <a:ext cx="550877" cy="0"/>
            </a:xfrm>
            <a:prstGeom prst="straightConnector1">
              <a:avLst/>
            </a:prstGeom>
            <a:noFill/>
            <a:ln w="9525" cap="flat" cmpd="sng">
              <a:solidFill>
                <a:srgbClr val="B6C4CC"/>
              </a:solidFill>
              <a:prstDash val="dash"/>
              <a:round/>
              <a:headEnd type="none" w="sm" len="sm"/>
              <a:tailEnd type="none" w="sm" len="sm"/>
            </a:ln>
          </p:spPr>
        </p:cxnSp>
        <p:sp>
          <p:nvSpPr>
            <p:cNvPr id="1252" name="Shape 1252"/>
            <p:cNvSpPr/>
            <p:nvPr/>
          </p:nvSpPr>
          <p:spPr>
            <a:xfrm>
              <a:off x="551327" y="4506766"/>
              <a:ext cx="526362" cy="526361"/>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5</a:t>
              </a:r>
              <a:endParaRPr sz="1600">
                <a:solidFill>
                  <a:schemeClr val="lt1"/>
                </a:solidFill>
                <a:latin typeface="Salesforce Sans" panose="020B0505020202020203" pitchFamily="34" charset="77"/>
                <a:sym typeface="Arial"/>
              </a:endParaRPr>
            </a:p>
          </p:txBody>
        </p:sp>
      </p:grpSp>
      <p:sp>
        <p:nvSpPr>
          <p:cNvPr id="1253" name="Shape 1253"/>
          <p:cNvSpPr txBox="1"/>
          <p:nvPr/>
        </p:nvSpPr>
        <p:spPr>
          <a:xfrm>
            <a:off x="327602" y="4727651"/>
            <a:ext cx="3435483" cy="122448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rgbClr val="00B0F0"/>
                </a:solidFill>
                <a:latin typeface="Salesforce Sans" panose="020B0505020202020203" pitchFamily="34" charset="77"/>
                <a:sym typeface="Arial"/>
              </a:rPr>
              <a:t>Guide users through each stage of a process</a:t>
            </a:r>
            <a:endParaRPr sz="1466" b="1" dirty="0">
              <a:solidFill>
                <a:srgbClr val="00B0F0"/>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Path on </a:t>
            </a:r>
            <a:r>
              <a:rPr lang="en" sz="1066" dirty="0">
                <a:solidFill>
                  <a:schemeClr val="accent2">
                    <a:lumMod val="75000"/>
                  </a:schemeClr>
                </a:solidFill>
                <a:latin typeface="Salesforce Sans" panose="020B0505020202020203" pitchFamily="34" charset="77"/>
              </a:rPr>
              <a:t>most</a:t>
            </a:r>
            <a:r>
              <a:rPr lang="en" sz="1066" dirty="0">
                <a:solidFill>
                  <a:schemeClr val="accent2">
                    <a:lumMod val="75000"/>
                  </a:schemeClr>
                </a:solidFill>
                <a:latin typeface="Salesforce Sans" panose="020B0505020202020203" pitchFamily="34" charset="77"/>
                <a:sym typeface="Arial"/>
              </a:rPr>
              <a:t> standard and all custom objects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Designate the standard or custom field that drives the </a:t>
            </a:r>
            <a:r>
              <a:rPr lang="en" sz="1066" dirty="0">
                <a:solidFill>
                  <a:schemeClr val="accent2">
                    <a:lumMod val="75000"/>
                  </a:schemeClr>
                </a:solidFill>
                <a:latin typeface="Salesforce Sans" panose="020B0505020202020203" pitchFamily="34" charset="77"/>
              </a:rPr>
              <a:t>“path”</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Provide users with guidance for success</a:t>
            </a:r>
            <a:endParaRPr sz="1066" dirty="0">
              <a:solidFill>
                <a:schemeClr val="accent2">
                  <a:lumMod val="75000"/>
                </a:schemeClr>
              </a:solidFill>
              <a:latin typeface="Salesforce Sans" panose="020B0505020202020203" pitchFamily="34" charset="77"/>
            </a:endParaRPr>
          </a:p>
        </p:txBody>
      </p:sp>
      <p:sp>
        <p:nvSpPr>
          <p:cNvPr id="1254" name="Shape 1254"/>
          <p:cNvSpPr txBox="1"/>
          <p:nvPr/>
        </p:nvSpPr>
        <p:spPr>
          <a:xfrm>
            <a:off x="4308767" y="4718967"/>
            <a:ext cx="3878431" cy="158918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rgbClr val="00B0F0"/>
                </a:solidFill>
                <a:latin typeface="Salesforce Sans" panose="020B0505020202020203" pitchFamily="34" charset="77"/>
                <a:sym typeface="Arial"/>
              </a:rPr>
              <a:t>Customize the detail pages for </a:t>
            </a:r>
            <a:br>
              <a:rPr lang="en" sz="1466" b="1" dirty="0">
                <a:solidFill>
                  <a:srgbClr val="00B0F0"/>
                </a:solidFill>
                <a:latin typeface="Salesforce Sans" panose="020B0505020202020203" pitchFamily="34" charset="77"/>
                <a:sym typeface="Arial"/>
              </a:rPr>
            </a:br>
            <a:r>
              <a:rPr lang="en" sz="1466" b="1" dirty="0">
                <a:solidFill>
                  <a:srgbClr val="00B0F0"/>
                </a:solidFill>
                <a:latin typeface="Salesforce Sans" panose="020B0505020202020203" pitchFamily="34" charset="77"/>
                <a:sym typeface="Arial"/>
              </a:rPr>
              <a:t>standard and custom objects</a:t>
            </a:r>
            <a:endParaRPr sz="1466" b="1" dirty="0">
              <a:solidFill>
                <a:srgbClr val="00B0F0"/>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Existing metadata powers the experience</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Page layouts control fields, related lists, and actions</a:t>
            </a:r>
            <a:endParaRPr sz="14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sym typeface="Arial"/>
              </a:rPr>
              <a:t>Compact Layouts control the field in the Highlights Panel</a:t>
            </a: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Assign page for org, app, profile, or record type</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Control component visibility with Dynamic Pages</a:t>
            </a:r>
            <a:endParaRPr sz="1066" dirty="0">
              <a:solidFill>
                <a:schemeClr val="accent2">
                  <a:lumMod val="75000"/>
                </a:schemeClr>
              </a:solidFill>
              <a:latin typeface="Salesforce Sans" panose="020B0505020202020203" pitchFamily="34" charset="77"/>
            </a:endParaRPr>
          </a:p>
        </p:txBody>
      </p:sp>
      <p:sp>
        <p:nvSpPr>
          <p:cNvPr id="1255" name="Shape 1255"/>
          <p:cNvSpPr txBox="1"/>
          <p:nvPr/>
        </p:nvSpPr>
        <p:spPr>
          <a:xfrm>
            <a:off x="8872016" y="4743037"/>
            <a:ext cx="2927162" cy="1589181"/>
          </a:xfrm>
          <a:prstGeom prst="rect">
            <a:avLst/>
          </a:prstGeom>
          <a:noFill/>
          <a:ln>
            <a:noFill/>
          </a:ln>
        </p:spPr>
        <p:txBody>
          <a:bodyPr spcFirstLastPara="1" wrap="square" lIns="91410" tIns="91410" rIns="91410" bIns="91410" anchor="ctr" anchorCtr="0">
            <a:noAutofit/>
          </a:bodyPr>
          <a:lstStyle/>
          <a:p>
            <a:pPr marL="0" lvl="1">
              <a:buClr>
                <a:schemeClr val="accent2">
                  <a:lumMod val="75000"/>
                </a:schemeClr>
              </a:buClr>
            </a:pPr>
            <a:r>
              <a:rPr lang="en" sz="1466" b="1" dirty="0">
                <a:solidFill>
                  <a:srgbClr val="00B0F0"/>
                </a:solidFill>
                <a:latin typeface="Salesforce Sans" panose="020B0505020202020203" pitchFamily="34" charset="77"/>
              </a:rPr>
              <a:t>Apply your own branding &amp; custom themes</a:t>
            </a:r>
            <a:endParaRPr sz="1466" b="1" dirty="0">
              <a:solidFill>
                <a:srgbClr val="00B0F0"/>
              </a:solidFill>
              <a:latin typeface="Salesforce Sans" panose="020B0505020202020203" pitchFamily="34" charset="77"/>
              <a:sym typeface="Arial"/>
            </a:endParaRPr>
          </a:p>
          <a:p>
            <a:pPr marL="0" lvl="1">
              <a:buClr>
                <a:schemeClr val="accent2">
                  <a:lumMod val="75000"/>
                </a:schemeClr>
              </a:buClr>
              <a:buSzPts val="200"/>
            </a:pPr>
            <a:endParaRPr sz="1066" dirty="0">
              <a:solidFill>
                <a:schemeClr val="accent2">
                  <a:lumMod val="75000"/>
                </a:schemeClr>
              </a:solidFill>
              <a:latin typeface="Salesforce Sans" panose="020B0505020202020203" pitchFamily="34" charset="77"/>
              <a:sym typeface="Arial"/>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Brand colors throughout the app</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Custom background</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Custom Chatter header</a:t>
            </a:r>
            <a:endParaRPr sz="1066" dirty="0">
              <a:solidFill>
                <a:schemeClr val="accent2">
                  <a:lumMod val="75000"/>
                </a:schemeClr>
              </a:solidFill>
              <a:latin typeface="Salesforce Sans" panose="020B0505020202020203" pitchFamily="34" charset="77"/>
            </a:endParaRPr>
          </a:p>
          <a:p>
            <a:pPr marL="237007" lvl="1" indent="-237007">
              <a:buClr>
                <a:schemeClr val="accent2">
                  <a:lumMod val="75000"/>
                </a:schemeClr>
              </a:buClr>
              <a:buSzPts val="800"/>
              <a:buFont typeface="Arial"/>
              <a:buChar char="•"/>
            </a:pPr>
            <a:r>
              <a:rPr lang="en" sz="1066" dirty="0">
                <a:solidFill>
                  <a:schemeClr val="accent2">
                    <a:lumMod val="75000"/>
                  </a:schemeClr>
                </a:solidFill>
                <a:latin typeface="Salesforce Sans" panose="020B0505020202020203" pitchFamily="34" charset="77"/>
              </a:rPr>
              <a:t>Custom user profile header</a:t>
            </a:r>
            <a:endParaRPr sz="1066" dirty="0">
              <a:solidFill>
                <a:schemeClr val="accent2">
                  <a:lumMod val="75000"/>
                </a:schemeClr>
              </a:solidFill>
              <a:latin typeface="Salesforce Sans" panose="020B0505020202020203" pitchFamily="34" charset="77"/>
            </a:endParaRPr>
          </a:p>
          <a:p>
            <a:pPr marL="609448">
              <a:buClr>
                <a:schemeClr val="accent2">
                  <a:lumMod val="75000"/>
                </a:schemeClr>
              </a:buClr>
            </a:pPr>
            <a:endParaRPr sz="1466" dirty="0">
              <a:solidFill>
                <a:schemeClr val="accent2">
                  <a:lumMod val="75000"/>
                </a:schemeClr>
              </a:solidFill>
              <a:latin typeface="Salesforce Sans" panose="020B0505020202020203" pitchFamily="34" charset="77"/>
            </a:endParaRPr>
          </a:p>
          <a:p>
            <a:pPr marL="237007" lvl="1" indent="-169291">
              <a:buClr>
                <a:schemeClr val="accent2">
                  <a:lumMod val="75000"/>
                </a:schemeClr>
              </a:buClr>
              <a:buSzPts val="800"/>
            </a:pPr>
            <a:endParaRPr sz="1066" dirty="0">
              <a:solidFill>
                <a:schemeClr val="accent2">
                  <a:lumMod val="75000"/>
                </a:schemeClr>
              </a:solidFill>
              <a:latin typeface="Salesforce Sans" panose="020B0505020202020203" pitchFamily="34" charset="77"/>
              <a:sym typeface="Arial"/>
            </a:endParaRPr>
          </a:p>
        </p:txBody>
      </p:sp>
      <p:pic>
        <p:nvPicPr>
          <p:cNvPr id="33" name="Grassy Gradient Bushes.png">
            <a:extLst>
              <a:ext uri="{FF2B5EF4-FFF2-40B4-BE49-F238E27FC236}">
                <a16:creationId xmlns:a16="http://schemas.microsoft.com/office/drawing/2014/main" id="{C71AA86C-AA5B-FE4F-B0FE-E6BC274491E2}"/>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l="3645" t="-18856" b="-1"/>
          <a:stretch/>
        </p:blipFill>
        <p:spPr>
          <a:xfrm>
            <a:off x="0" y="6422069"/>
            <a:ext cx="7584648" cy="588545"/>
          </a:xfrm>
          <a:prstGeom prst="rect">
            <a:avLst/>
          </a:prstGeom>
          <a:ln w="3175">
            <a:miter lim="400000"/>
          </a:ln>
        </p:spPr>
      </p:pic>
      <p:pic>
        <p:nvPicPr>
          <p:cNvPr id="34" name="Grassy Gradient Bushes.png">
            <a:extLst>
              <a:ext uri="{FF2B5EF4-FFF2-40B4-BE49-F238E27FC236}">
                <a16:creationId xmlns:a16="http://schemas.microsoft.com/office/drawing/2014/main" id="{22EDEA7F-8A6F-AB45-9789-3248D94BBEFC}"/>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t="1" r="3043" b="2100"/>
          <a:stretch/>
        </p:blipFill>
        <p:spPr>
          <a:xfrm>
            <a:off x="4556829" y="6522929"/>
            <a:ext cx="7631996" cy="484772"/>
          </a:xfrm>
          <a:prstGeom prst="rect">
            <a:avLst/>
          </a:prstGeom>
          <a:ln w="3175">
            <a:miter lim="400000"/>
          </a:ln>
        </p:spPr>
      </p:pic>
    </p:spTree>
    <p:extLst>
      <p:ext uri="{BB962C8B-B14F-4D97-AF65-F5344CB8AC3E}">
        <p14:creationId xmlns:p14="http://schemas.microsoft.com/office/powerpoint/2010/main" val="260884640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Shape 1260"/>
          <p:cNvSpPr txBox="1">
            <a:spLocks noGrp="1"/>
          </p:cNvSpPr>
          <p:nvPr>
            <p:ph type="ctrTitle"/>
          </p:nvPr>
        </p:nvSpPr>
        <p:spPr>
          <a:xfrm>
            <a:off x="499739" y="1804798"/>
            <a:ext cx="7165733" cy="1115309"/>
          </a:xfrm>
          <a:prstGeom prst="rect">
            <a:avLst/>
          </a:prstGeom>
          <a:noFill/>
          <a:ln>
            <a:noFill/>
          </a:ln>
        </p:spPr>
        <p:txBody>
          <a:bodyPr spcFirstLastPara="1" vert="horz" wrap="square" lIns="91376" tIns="91376" rIns="91376" bIns="91376" rtlCol="0" anchor="b" anchorCtr="0">
            <a:noAutofit/>
          </a:bodyPr>
          <a:lstStyle/>
          <a:p>
            <a:pPr>
              <a:lnSpc>
                <a:spcPct val="100000"/>
              </a:lnSpc>
              <a:buSzPts val="4100"/>
            </a:pPr>
            <a:r>
              <a:rPr lang="en" b="0" i="0" u="none" strike="noStrike" cap="none" dirty="0">
                <a:solidFill>
                  <a:schemeClr val="lt1"/>
                </a:solidFill>
                <a:latin typeface="Salesforce Sans" panose="020B0505020202020203" pitchFamily="34" charset="77"/>
                <a:sym typeface="Arial"/>
              </a:rPr>
              <a:t>DEMO 2:</a:t>
            </a:r>
            <a:endParaRPr b="0" i="0" u="none" strike="noStrike" cap="none" dirty="0">
              <a:solidFill>
                <a:schemeClr val="lt1"/>
              </a:solidFill>
              <a:latin typeface="Salesforce Sans" panose="020B0505020202020203" pitchFamily="34" charset="77"/>
              <a:sym typeface="Arial"/>
            </a:endParaRPr>
          </a:p>
          <a:p>
            <a:pPr>
              <a:lnSpc>
                <a:spcPct val="100000"/>
              </a:lnSpc>
              <a:buSzPts val="4100"/>
            </a:pPr>
            <a:r>
              <a:rPr lang="en" b="0" i="0" u="none" strike="noStrike" cap="none" dirty="0">
                <a:solidFill>
                  <a:schemeClr val="lt1"/>
                </a:solidFill>
                <a:latin typeface="Salesforce Sans" panose="020B0505020202020203" pitchFamily="34" charset="77"/>
                <a:sym typeface="Arial"/>
              </a:rPr>
              <a:t>Lightning Experience Customization Options</a:t>
            </a:r>
            <a:endParaRPr b="0" i="0" u="none" strike="noStrike" cap="none" dirty="0">
              <a:solidFill>
                <a:schemeClr val="lt1"/>
              </a:solidFill>
              <a:latin typeface="Salesforce Sans" panose="020B0505020202020203" pitchFamily="34" charset="77"/>
              <a:sym typeface="Arial"/>
            </a:endParaRPr>
          </a:p>
        </p:txBody>
      </p:sp>
      <p:sp>
        <p:nvSpPr>
          <p:cNvPr id="1261" name="Shape 1261"/>
          <p:cNvSpPr txBox="1">
            <a:spLocks noGrp="1"/>
          </p:cNvSpPr>
          <p:nvPr>
            <p:ph type="body" idx="1"/>
          </p:nvPr>
        </p:nvSpPr>
        <p:spPr>
          <a:xfrm>
            <a:off x="514268" y="2735555"/>
            <a:ext cx="7165733" cy="926959"/>
          </a:xfrm>
          <a:prstGeom prst="rect">
            <a:avLst/>
          </a:prstGeom>
        </p:spPr>
        <p:txBody>
          <a:bodyPr spcFirstLastPara="1" vert="horz" wrap="square" lIns="91410" tIns="91410" rIns="91410" bIns="91410" rtlCol="0" anchor="t" anchorCtr="0">
            <a:noAutofit/>
          </a:bodyPr>
          <a:lstStyle/>
          <a:p>
            <a:pPr marL="0" indent="0">
              <a:spcAft>
                <a:spcPts val="267"/>
              </a:spcAft>
            </a:pPr>
            <a:r>
              <a:rPr lang="en-US" sz="3199" dirty="0">
                <a:latin typeface="Salesforce Sans Light" panose="020B0305020202020203" pitchFamily="34" charset="77"/>
              </a:rPr>
              <a:t>bit.ly/LIAB18demos</a:t>
            </a:r>
            <a:endParaRPr sz="3199" dirty="0">
              <a:latin typeface="Salesforce Sans Light" panose="020B0305020202020203" pitchFamily="34" charset="77"/>
            </a:endParaRPr>
          </a:p>
        </p:txBody>
      </p:sp>
    </p:spTree>
    <p:extLst>
      <p:ext uri="{BB962C8B-B14F-4D97-AF65-F5344CB8AC3E}">
        <p14:creationId xmlns:p14="http://schemas.microsoft.com/office/powerpoint/2010/main" val="3214656888"/>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65"/>
        <p:cNvGrpSpPr/>
        <p:nvPr/>
      </p:nvGrpSpPr>
      <p:grpSpPr>
        <a:xfrm>
          <a:off x="0" y="0"/>
          <a:ext cx="0" cy="0"/>
          <a:chOff x="0" y="0"/>
          <a:chExt cx="0" cy="0"/>
        </a:xfrm>
      </p:grpSpPr>
      <p:sp>
        <p:nvSpPr>
          <p:cNvPr id="1266" name="Shape 1266"/>
          <p:cNvSpPr txBox="1">
            <a:spLocks noGrp="1"/>
          </p:cNvSpPr>
          <p:nvPr>
            <p:ph type="ctrTitle"/>
          </p:nvPr>
        </p:nvSpPr>
        <p:spPr>
          <a:xfrm>
            <a:off x="1720398" y="248092"/>
            <a:ext cx="9126278" cy="1115309"/>
          </a:xfrm>
          <a:prstGeom prst="rect">
            <a:avLst/>
          </a:prstGeom>
          <a:noFill/>
          <a:ln>
            <a:noFill/>
          </a:ln>
        </p:spPr>
        <p:txBody>
          <a:bodyPr spcFirstLastPara="1" vert="horz" wrap="square" lIns="91376" tIns="91376" rIns="91376" bIns="91376" rtlCol="0" anchor="b" anchorCtr="0">
            <a:noAutofit/>
          </a:bodyPr>
          <a:lstStyle/>
          <a:p>
            <a:r>
              <a:rPr lang="en" sz="3199" dirty="0">
                <a:latin typeface="Salesforce Sans" panose="020B0505020202020203" pitchFamily="34" charset="77"/>
              </a:rPr>
              <a:t>Demo Video: 5 Ways to Customize Lightning Experience</a:t>
            </a:r>
            <a:endParaRPr sz="3199" dirty="0">
              <a:latin typeface="Salesforce Sans" panose="020B0505020202020203" pitchFamily="34" charset="77"/>
            </a:endParaRPr>
          </a:p>
        </p:txBody>
      </p:sp>
      <p:grpSp>
        <p:nvGrpSpPr>
          <p:cNvPr id="1269" name="Shape 1269"/>
          <p:cNvGrpSpPr/>
          <p:nvPr/>
        </p:nvGrpSpPr>
        <p:grpSpPr>
          <a:xfrm>
            <a:off x="476626" y="3110326"/>
            <a:ext cx="2493618" cy="1086530"/>
            <a:chOff x="4474483" y="3464007"/>
            <a:chExt cx="2691238" cy="1106442"/>
          </a:xfrm>
        </p:grpSpPr>
        <p:sp>
          <p:nvSpPr>
            <p:cNvPr id="1270" name="Shape 1270"/>
            <p:cNvSpPr/>
            <p:nvPr/>
          </p:nvSpPr>
          <p:spPr>
            <a:xfrm>
              <a:off x="4481104" y="3464025"/>
              <a:ext cx="2684617" cy="1106424"/>
            </a:xfrm>
            <a:custGeom>
              <a:avLst/>
              <a:gdLst/>
              <a:ahLst/>
              <a:cxnLst/>
              <a:rect l="0" t="0" r="0" b="0"/>
              <a:pathLst>
                <a:path w="21600" h="21600" extrusionOk="0">
                  <a:moveTo>
                    <a:pt x="18789" y="0"/>
                  </a:moveTo>
                  <a:lnTo>
                    <a:pt x="18789" y="48"/>
                  </a:lnTo>
                  <a:lnTo>
                    <a:pt x="0" y="48"/>
                  </a:lnTo>
                  <a:lnTo>
                    <a:pt x="0" y="21556"/>
                  </a:lnTo>
                  <a:lnTo>
                    <a:pt x="18789" y="21556"/>
                  </a:lnTo>
                  <a:lnTo>
                    <a:pt x="18789" y="21600"/>
                  </a:lnTo>
                  <a:lnTo>
                    <a:pt x="18805" y="21556"/>
                  </a:lnTo>
                  <a:lnTo>
                    <a:pt x="18813" y="21556"/>
                  </a:lnTo>
                  <a:lnTo>
                    <a:pt x="18813" y="21532"/>
                  </a:lnTo>
                  <a:lnTo>
                    <a:pt x="21600" y="10800"/>
                  </a:lnTo>
                  <a:lnTo>
                    <a:pt x="18813" y="68"/>
                  </a:lnTo>
                  <a:lnTo>
                    <a:pt x="18813" y="48"/>
                  </a:lnTo>
                  <a:lnTo>
                    <a:pt x="18805" y="48"/>
                  </a:lnTo>
                  <a:lnTo>
                    <a:pt x="18789" y="0"/>
                  </a:lnTo>
                  <a:close/>
                </a:path>
              </a:pathLst>
            </a:custGeom>
            <a:solidFill>
              <a:srgbClr val="5D401C"/>
            </a:solidFill>
            <a:ln>
              <a:noFill/>
            </a:ln>
          </p:spPr>
          <p:txBody>
            <a:bodyPr spcFirstLastPara="1" wrap="square" lIns="0" tIns="0" rIns="0" bIns="0" anchor="ctr" anchorCtr="0">
              <a:noAutofit/>
            </a:bodyPr>
            <a:lstStyle/>
            <a:p>
              <a:pPr algn="ctr"/>
              <a:endParaRPr sz="2000">
                <a:solidFill>
                  <a:schemeClr val="dk1"/>
                </a:solidFill>
                <a:latin typeface="Salesforce Sans" panose="020B0505020202020203" pitchFamily="34" charset="77"/>
                <a:sym typeface="Arial"/>
              </a:endParaRPr>
            </a:p>
          </p:txBody>
        </p:sp>
        <p:sp>
          <p:nvSpPr>
            <p:cNvPr id="1271" name="Shape 1271"/>
            <p:cNvSpPr/>
            <p:nvPr/>
          </p:nvSpPr>
          <p:spPr>
            <a:xfrm>
              <a:off x="5694627" y="3672295"/>
              <a:ext cx="22114" cy="22113"/>
            </a:xfrm>
            <a:prstGeom prst="ellipse">
              <a:avLst/>
            </a:prstGeom>
            <a:solidFill>
              <a:srgbClr val="877A66"/>
            </a:solidFill>
            <a:ln>
              <a:noFill/>
            </a:ln>
          </p:spPr>
          <p:txBody>
            <a:bodyPr spcFirstLastPara="1" wrap="square" lIns="0" tIns="0" rIns="0" bIns="0" anchor="ctr" anchorCtr="0">
              <a:noAutofit/>
            </a:bodyPr>
            <a:lstStyle/>
            <a:p>
              <a:pPr algn="ctr"/>
              <a:endParaRPr sz="2000">
                <a:solidFill>
                  <a:schemeClr val="dk1"/>
                </a:solidFill>
                <a:latin typeface="Salesforce Sans" panose="020B0505020202020203" pitchFamily="34" charset="77"/>
                <a:sym typeface="Arial"/>
              </a:endParaRPr>
            </a:p>
          </p:txBody>
        </p:sp>
        <p:sp>
          <p:nvSpPr>
            <p:cNvPr id="1272" name="Shape 1272"/>
            <p:cNvSpPr/>
            <p:nvPr/>
          </p:nvSpPr>
          <p:spPr>
            <a:xfrm>
              <a:off x="5694627" y="4397642"/>
              <a:ext cx="22114" cy="22114"/>
            </a:xfrm>
            <a:prstGeom prst="ellipse">
              <a:avLst/>
            </a:prstGeom>
            <a:solidFill>
              <a:srgbClr val="877A66"/>
            </a:solidFill>
            <a:ln>
              <a:noFill/>
            </a:ln>
          </p:spPr>
          <p:txBody>
            <a:bodyPr spcFirstLastPara="1" wrap="square" lIns="0" tIns="0" rIns="0" bIns="0" anchor="ctr" anchorCtr="0">
              <a:noAutofit/>
            </a:bodyPr>
            <a:lstStyle/>
            <a:p>
              <a:pPr algn="ctr"/>
              <a:endParaRPr sz="2000">
                <a:solidFill>
                  <a:schemeClr val="dk1"/>
                </a:solidFill>
                <a:latin typeface="Salesforce Sans" panose="020B0505020202020203" pitchFamily="34" charset="77"/>
                <a:sym typeface="Arial"/>
              </a:endParaRPr>
            </a:p>
          </p:txBody>
        </p:sp>
        <p:pic>
          <p:nvPicPr>
            <p:cNvPr id="1273" name="Shape 1273"/>
            <p:cNvPicPr preferRelativeResize="0"/>
            <p:nvPr/>
          </p:nvPicPr>
          <p:blipFill rotWithShape="1">
            <a:blip r:embed="rId3">
              <a:alphaModFix amt="60000"/>
            </a:blip>
            <a:srcRect/>
            <a:stretch/>
          </p:blipFill>
          <p:spPr>
            <a:xfrm>
              <a:off x="4474483" y="3464007"/>
              <a:ext cx="2684684" cy="1106424"/>
            </a:xfrm>
            <a:custGeom>
              <a:avLst/>
              <a:gdLst/>
              <a:ahLst/>
              <a:cxnLst/>
              <a:rect l="0" t="0" r="0" b="0"/>
              <a:pathLst>
                <a:path w="21600" h="21600" extrusionOk="0">
                  <a:moveTo>
                    <a:pt x="18788" y="0"/>
                  </a:moveTo>
                  <a:lnTo>
                    <a:pt x="18788" y="48"/>
                  </a:lnTo>
                  <a:lnTo>
                    <a:pt x="0" y="48"/>
                  </a:lnTo>
                  <a:lnTo>
                    <a:pt x="0" y="21556"/>
                  </a:lnTo>
                  <a:lnTo>
                    <a:pt x="18788" y="21556"/>
                  </a:lnTo>
                  <a:lnTo>
                    <a:pt x="18788" y="21600"/>
                  </a:lnTo>
                  <a:lnTo>
                    <a:pt x="18805" y="21556"/>
                  </a:lnTo>
                  <a:lnTo>
                    <a:pt x="18813" y="21556"/>
                  </a:lnTo>
                  <a:lnTo>
                    <a:pt x="18813" y="21530"/>
                  </a:lnTo>
                  <a:lnTo>
                    <a:pt x="21600" y="10798"/>
                  </a:lnTo>
                  <a:lnTo>
                    <a:pt x="18813" y="66"/>
                  </a:lnTo>
                  <a:lnTo>
                    <a:pt x="18813" y="48"/>
                  </a:lnTo>
                  <a:lnTo>
                    <a:pt x="18805" y="48"/>
                  </a:lnTo>
                  <a:lnTo>
                    <a:pt x="18788" y="0"/>
                  </a:lnTo>
                  <a:close/>
                </a:path>
              </a:pathLst>
            </a:custGeom>
            <a:noFill/>
            <a:ln>
              <a:noFill/>
            </a:ln>
          </p:spPr>
        </p:pic>
      </p:grpSp>
      <p:sp>
        <p:nvSpPr>
          <p:cNvPr id="1275" name="Shape 1275"/>
          <p:cNvSpPr/>
          <p:nvPr/>
        </p:nvSpPr>
        <p:spPr>
          <a:xfrm>
            <a:off x="3432815" y="1820239"/>
            <a:ext cx="7676364" cy="4249850"/>
          </a:xfrm>
          <a:prstGeom prst="rect">
            <a:avLst/>
          </a:prstGeom>
          <a:solidFill>
            <a:schemeClr val="accent2"/>
          </a:solidFill>
          <a:ln>
            <a:noFill/>
          </a:ln>
        </p:spPr>
        <p:txBody>
          <a:bodyPr spcFirstLastPara="1" wrap="square" lIns="91410" tIns="45688" rIns="91410" bIns="45688" anchor="t" anchorCtr="0">
            <a:noAutofit/>
          </a:bodyPr>
          <a:lstStyle/>
          <a:p>
            <a:pPr algn="ctr"/>
            <a:endParaRPr sz="1866">
              <a:solidFill>
                <a:schemeClr val="lt1"/>
              </a:solidFill>
              <a:latin typeface="Salesforce Sans" panose="020B0505020202020203" pitchFamily="34" charset="77"/>
              <a:sym typeface="Arial"/>
            </a:endParaRPr>
          </a:p>
        </p:txBody>
      </p:sp>
      <p:grpSp>
        <p:nvGrpSpPr>
          <p:cNvPr id="1279" name="Shape 1279"/>
          <p:cNvGrpSpPr/>
          <p:nvPr/>
        </p:nvGrpSpPr>
        <p:grpSpPr>
          <a:xfrm>
            <a:off x="1533769" y="4196891"/>
            <a:ext cx="153336" cy="2347732"/>
            <a:chOff x="5625778" y="3314433"/>
            <a:chExt cx="159900" cy="2543700"/>
          </a:xfrm>
        </p:grpSpPr>
        <p:sp>
          <p:nvSpPr>
            <p:cNvPr id="1280" name="Shape 1280"/>
            <p:cNvSpPr/>
            <p:nvPr/>
          </p:nvSpPr>
          <p:spPr>
            <a:xfrm>
              <a:off x="5625778" y="3314433"/>
              <a:ext cx="159900" cy="2543700"/>
            </a:xfrm>
            <a:prstGeom prst="rect">
              <a:avLst/>
            </a:prstGeom>
            <a:solidFill>
              <a:srgbClr val="6F5234"/>
            </a:solidFill>
            <a:ln>
              <a:noFill/>
            </a:ln>
          </p:spPr>
          <p:txBody>
            <a:bodyPr spcFirstLastPara="1" wrap="square" lIns="0" tIns="0" rIns="0" bIns="0" anchor="ctr" anchorCtr="0">
              <a:noAutofit/>
            </a:bodyPr>
            <a:lstStyle/>
            <a:p>
              <a:endParaRPr sz="2000">
                <a:solidFill>
                  <a:schemeClr val="dk1"/>
                </a:solidFill>
                <a:latin typeface="Salesforce Sans" panose="020B0505020202020203" pitchFamily="34" charset="77"/>
                <a:sym typeface="Arial"/>
              </a:endParaRPr>
            </a:p>
          </p:txBody>
        </p:sp>
        <p:sp>
          <p:nvSpPr>
            <p:cNvPr id="1281" name="Shape 1281"/>
            <p:cNvSpPr/>
            <p:nvPr/>
          </p:nvSpPr>
          <p:spPr>
            <a:xfrm>
              <a:off x="5694627" y="3672295"/>
              <a:ext cx="22200" cy="22200"/>
            </a:xfrm>
            <a:prstGeom prst="ellipse">
              <a:avLst/>
            </a:prstGeom>
            <a:solidFill>
              <a:srgbClr val="877A66"/>
            </a:solidFill>
            <a:ln>
              <a:noFill/>
            </a:ln>
          </p:spPr>
          <p:txBody>
            <a:bodyPr spcFirstLastPara="1" wrap="square" lIns="0" tIns="0" rIns="0" bIns="0" anchor="ctr" anchorCtr="0">
              <a:noAutofit/>
            </a:bodyPr>
            <a:lstStyle/>
            <a:p>
              <a:endParaRPr sz="2000">
                <a:solidFill>
                  <a:schemeClr val="dk1"/>
                </a:solidFill>
                <a:latin typeface="Salesforce Sans" panose="020B0505020202020203" pitchFamily="34" charset="77"/>
                <a:sym typeface="Arial"/>
              </a:endParaRPr>
            </a:p>
          </p:txBody>
        </p:sp>
        <p:sp>
          <p:nvSpPr>
            <p:cNvPr id="1282" name="Shape 1282"/>
            <p:cNvSpPr/>
            <p:nvPr/>
          </p:nvSpPr>
          <p:spPr>
            <a:xfrm>
              <a:off x="5694627" y="4397642"/>
              <a:ext cx="22200" cy="22200"/>
            </a:xfrm>
            <a:prstGeom prst="ellipse">
              <a:avLst/>
            </a:prstGeom>
            <a:solidFill>
              <a:srgbClr val="877A66"/>
            </a:solidFill>
            <a:ln>
              <a:noFill/>
            </a:ln>
          </p:spPr>
          <p:txBody>
            <a:bodyPr spcFirstLastPara="1" wrap="square" lIns="0" tIns="0" rIns="0" bIns="0" anchor="ctr" anchorCtr="0">
              <a:noAutofit/>
            </a:bodyPr>
            <a:lstStyle/>
            <a:p>
              <a:endParaRPr sz="2000">
                <a:solidFill>
                  <a:schemeClr val="dk1"/>
                </a:solidFill>
                <a:latin typeface="Salesforce Sans" panose="020B0505020202020203" pitchFamily="34" charset="77"/>
                <a:sym typeface="Arial"/>
              </a:endParaRPr>
            </a:p>
          </p:txBody>
        </p:sp>
      </p:grpSp>
      <p:pic>
        <p:nvPicPr>
          <p:cNvPr id="19" name="Grassy Gradient Bushes.png">
            <a:extLst>
              <a:ext uri="{FF2B5EF4-FFF2-40B4-BE49-F238E27FC236}">
                <a16:creationId xmlns:a16="http://schemas.microsoft.com/office/drawing/2014/main" id="{3499913B-75C9-724E-AF87-BFA98742DF3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78008" y="5640218"/>
            <a:ext cx="12774934" cy="1291895"/>
          </a:xfrm>
          <a:prstGeom prst="rect">
            <a:avLst/>
          </a:prstGeom>
          <a:ln w="3175">
            <a:miter lim="400000"/>
          </a:ln>
        </p:spPr>
      </p:pic>
      <p:sp>
        <p:nvSpPr>
          <p:cNvPr id="1267" name="Shape 1267"/>
          <p:cNvSpPr txBox="1"/>
          <p:nvPr/>
        </p:nvSpPr>
        <p:spPr>
          <a:xfrm>
            <a:off x="628384" y="3295516"/>
            <a:ext cx="1998560" cy="631403"/>
          </a:xfrm>
          <a:prstGeom prst="rect">
            <a:avLst/>
          </a:prstGeom>
          <a:noFill/>
          <a:ln>
            <a:noFill/>
          </a:ln>
        </p:spPr>
        <p:txBody>
          <a:bodyPr spcFirstLastPara="1" wrap="square" lIns="121835" tIns="121835" rIns="121835" bIns="121835" anchor="t" anchorCtr="0">
            <a:noAutofit/>
          </a:bodyPr>
          <a:lstStyle/>
          <a:p>
            <a:r>
              <a:rPr lang="en" sz="1600" dirty="0">
                <a:solidFill>
                  <a:schemeClr val="lt1"/>
                </a:solidFill>
                <a:latin typeface="Salesforce Sans" panose="020B0505020202020203" pitchFamily="34" charset="77"/>
                <a:sym typeface="Arial"/>
              </a:rPr>
              <a:t>Click </a:t>
            </a:r>
            <a:r>
              <a:rPr lang="en" sz="1600" u="sng" dirty="0">
                <a:solidFill>
                  <a:srgbClr val="FFC000"/>
                </a:solidFill>
                <a:latin typeface="Salesforce Sans" panose="020B0505020202020203" pitchFamily="34" charset="77"/>
                <a:sym typeface="Arial"/>
                <a:hlinkClick r:id="rId5">
                  <a:extLst>
                    <a:ext uri="{A12FA001-AC4F-418D-AE19-62706E023703}">
                      <ahyp:hlinkClr xmlns:ahyp="http://schemas.microsoft.com/office/drawing/2018/hyperlinkcolor" val="tx"/>
                    </a:ext>
                  </a:extLst>
                </a:hlinkClick>
              </a:rPr>
              <a:t>here</a:t>
            </a:r>
            <a:r>
              <a:rPr lang="en" sz="1600" dirty="0">
                <a:solidFill>
                  <a:schemeClr val="lt1"/>
                </a:solidFill>
                <a:latin typeface="Salesforce Sans" panose="020B0505020202020203" pitchFamily="34" charset="77"/>
                <a:sym typeface="Arial"/>
              </a:rPr>
              <a:t> for the Demo Click Path</a:t>
            </a:r>
            <a:endParaRPr sz="1600" dirty="0">
              <a:solidFill>
                <a:schemeClr val="lt1"/>
              </a:solidFill>
              <a:latin typeface="Salesforce Sans" panose="020B0505020202020203" pitchFamily="34" charset="77"/>
              <a:sym typeface="Arial"/>
            </a:endParaRPr>
          </a:p>
        </p:txBody>
      </p:sp>
      <p:grpSp>
        <p:nvGrpSpPr>
          <p:cNvPr id="1276" name="Shape 1276"/>
          <p:cNvGrpSpPr/>
          <p:nvPr/>
        </p:nvGrpSpPr>
        <p:grpSpPr>
          <a:xfrm>
            <a:off x="3420668" y="1811124"/>
            <a:ext cx="7688511" cy="4715803"/>
            <a:chOff x="3184187" y="1321842"/>
            <a:chExt cx="7694583" cy="4830038"/>
          </a:xfrm>
        </p:grpSpPr>
        <p:pic>
          <p:nvPicPr>
            <p:cNvPr id="1277" name="Shape 1277">
              <a:hlinkClick r:id="rId6"/>
            </p:cNvPr>
            <p:cNvPicPr preferRelativeResize="0"/>
            <p:nvPr/>
          </p:nvPicPr>
          <p:blipFill rotWithShape="1">
            <a:blip r:embed="rId7" cstate="print">
              <a:alphaModFix/>
              <a:extLst>
                <a:ext uri="{28A0092B-C50C-407E-A947-70E740481C1C}">
                  <a14:useLocalDpi xmlns:a14="http://schemas.microsoft.com/office/drawing/2010/main"/>
                </a:ext>
              </a:extLst>
            </a:blip>
            <a:srcRect/>
            <a:stretch/>
          </p:blipFill>
          <p:spPr>
            <a:xfrm>
              <a:off x="3190260" y="1321842"/>
              <a:ext cx="7681020" cy="4359867"/>
            </a:xfrm>
            <a:prstGeom prst="rect">
              <a:avLst/>
            </a:prstGeom>
            <a:noFill/>
            <a:ln>
              <a:noFill/>
            </a:ln>
          </p:spPr>
        </p:pic>
        <p:pic>
          <p:nvPicPr>
            <p:cNvPr id="1278" name="Shape 1278">
              <a:hlinkClick r:id="rId6"/>
            </p:cNvPr>
            <p:cNvPicPr preferRelativeResize="0"/>
            <p:nvPr/>
          </p:nvPicPr>
          <p:blipFill rotWithShape="1">
            <a:blip r:embed="rId8">
              <a:alphaModFix/>
            </a:blip>
            <a:srcRect/>
            <a:stretch/>
          </p:blipFill>
          <p:spPr>
            <a:xfrm>
              <a:off x="3184187" y="1967851"/>
              <a:ext cx="7694583" cy="4184029"/>
            </a:xfrm>
            <a:prstGeom prst="rect">
              <a:avLst/>
            </a:prstGeom>
            <a:noFill/>
            <a:ln>
              <a:noFill/>
            </a:ln>
          </p:spPr>
        </p:pic>
      </p:grpSp>
    </p:spTree>
    <p:extLst>
      <p:ext uri="{BB962C8B-B14F-4D97-AF65-F5344CB8AC3E}">
        <p14:creationId xmlns:p14="http://schemas.microsoft.com/office/powerpoint/2010/main" val="280599130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ctrTitle"/>
          </p:nvPr>
        </p:nvSpPr>
        <p:spPr>
          <a:xfrm>
            <a:off x="3153104" y="2535663"/>
            <a:ext cx="4162096" cy="1894447"/>
          </a:xfrm>
          <a:prstGeom prst="rect">
            <a:avLst/>
          </a:prstGeom>
        </p:spPr>
        <p:txBody>
          <a:bodyPr wrap="square" lIns="91425" tIns="91425" rIns="91425" bIns="91425" anchor="ctr" anchorCtr="0">
            <a:noAutofit/>
          </a:bodyPr>
          <a:lstStyle/>
          <a:p>
            <a:pPr lvl="0" algn="ctr">
              <a:spcBef>
                <a:spcPts val="0"/>
              </a:spcBef>
              <a:buNone/>
            </a:pPr>
            <a:r>
              <a:rPr lang="en-US" sz="3600" dirty="0">
                <a:latin typeface="Salesforce Sans" panose="020B0505020202020203" pitchFamily="34" charset="77"/>
              </a:rPr>
              <a:t>Strategies for Transitioning to Lightning Experience</a:t>
            </a:r>
          </a:p>
        </p:txBody>
      </p:sp>
    </p:spTree>
    <p:extLst>
      <p:ext uri="{BB962C8B-B14F-4D97-AF65-F5344CB8AC3E}">
        <p14:creationId xmlns:p14="http://schemas.microsoft.com/office/powerpoint/2010/main" val="65532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227"/>
        <p:cNvGrpSpPr/>
        <p:nvPr/>
      </p:nvGrpSpPr>
      <p:grpSpPr>
        <a:xfrm>
          <a:off x="0" y="0"/>
          <a:ext cx="0" cy="0"/>
          <a:chOff x="0" y="0"/>
          <a:chExt cx="0" cy="0"/>
        </a:xfrm>
      </p:grpSpPr>
      <p:pic>
        <p:nvPicPr>
          <p:cNvPr id="33" name="Grassy Gradient Bushes.png">
            <a:extLst>
              <a:ext uri="{FF2B5EF4-FFF2-40B4-BE49-F238E27FC236}">
                <a16:creationId xmlns:a16="http://schemas.microsoft.com/office/drawing/2014/main" id="{C71AA86C-AA5B-FE4F-B0FE-E6BC274491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645" t="-18856" b="-1"/>
          <a:stretch/>
        </p:blipFill>
        <p:spPr>
          <a:xfrm>
            <a:off x="0" y="6422069"/>
            <a:ext cx="7584648" cy="588545"/>
          </a:xfrm>
          <a:prstGeom prst="rect">
            <a:avLst/>
          </a:prstGeom>
          <a:ln w="3175">
            <a:miter lim="400000"/>
          </a:ln>
        </p:spPr>
      </p:pic>
      <p:pic>
        <p:nvPicPr>
          <p:cNvPr id="34" name="Grassy Gradient Bushes.png">
            <a:extLst>
              <a:ext uri="{FF2B5EF4-FFF2-40B4-BE49-F238E27FC236}">
                <a16:creationId xmlns:a16="http://schemas.microsoft.com/office/drawing/2014/main" id="{22EDEA7F-8A6F-AB45-9789-3248D94BBE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r="3043" b="2100"/>
          <a:stretch/>
        </p:blipFill>
        <p:spPr>
          <a:xfrm>
            <a:off x="4556829" y="6522929"/>
            <a:ext cx="7631996" cy="484772"/>
          </a:xfrm>
          <a:prstGeom prst="rect">
            <a:avLst/>
          </a:prstGeom>
          <a:ln w="3175">
            <a:miter lim="400000"/>
          </a:ln>
        </p:spPr>
      </p:pic>
      <p:sp>
        <p:nvSpPr>
          <p:cNvPr id="36" name="Rectangle 35">
            <a:extLst>
              <a:ext uri="{FF2B5EF4-FFF2-40B4-BE49-F238E27FC236}">
                <a16:creationId xmlns:a16="http://schemas.microsoft.com/office/drawing/2014/main" id="{059A9C09-F5F9-4C44-BE2F-B3F0F5E3CD6F}"/>
              </a:ext>
            </a:extLst>
          </p:cNvPr>
          <p:cNvSpPr/>
          <p:nvPr/>
        </p:nvSpPr>
        <p:spPr bwMode="auto">
          <a:xfrm>
            <a:off x="367680" y="1587550"/>
            <a:ext cx="2047056" cy="2488162"/>
          </a:xfrm>
          <a:prstGeom prst="rect">
            <a:avLst/>
          </a:prstGeom>
          <a:solidFill>
            <a:srgbClr val="00B0F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gradFill>
                <a:gsLst>
                  <a:gs pos="0">
                    <a:schemeClr val="bg1"/>
                  </a:gs>
                  <a:gs pos="100000">
                    <a:schemeClr val="bg1"/>
                  </a:gs>
                </a:gsLst>
                <a:lin ang="5400000" scaled="1"/>
              </a:gradFill>
              <a:effectLst/>
              <a:latin typeface="Arial" pitchFamily="34" charset="0"/>
              <a:cs typeface="Arial" pitchFamily="34" charset="0"/>
            </a:endParaRPr>
          </a:p>
        </p:txBody>
      </p:sp>
      <p:sp>
        <p:nvSpPr>
          <p:cNvPr id="37" name="Rectangle 36">
            <a:extLst>
              <a:ext uri="{FF2B5EF4-FFF2-40B4-BE49-F238E27FC236}">
                <a16:creationId xmlns:a16="http://schemas.microsoft.com/office/drawing/2014/main" id="{E3348F9D-3BDC-E943-BF92-B004228C65E7}"/>
              </a:ext>
            </a:extLst>
          </p:cNvPr>
          <p:cNvSpPr/>
          <p:nvPr/>
        </p:nvSpPr>
        <p:spPr bwMode="auto">
          <a:xfrm>
            <a:off x="5285476" y="1587552"/>
            <a:ext cx="2047056" cy="2488162"/>
          </a:xfrm>
          <a:prstGeom prst="rect">
            <a:avLst/>
          </a:prstGeom>
          <a:solidFill>
            <a:srgbClr val="00B0F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gradFill>
                <a:gsLst>
                  <a:gs pos="0">
                    <a:schemeClr val="bg1"/>
                  </a:gs>
                  <a:gs pos="100000">
                    <a:schemeClr val="bg1"/>
                  </a:gs>
                </a:gsLst>
                <a:lin ang="5400000" scaled="1"/>
              </a:gradFill>
              <a:effectLst/>
              <a:latin typeface="Arial" pitchFamily="34" charset="0"/>
              <a:cs typeface="Arial" pitchFamily="34" charset="0"/>
            </a:endParaRPr>
          </a:p>
        </p:txBody>
      </p:sp>
      <p:sp>
        <p:nvSpPr>
          <p:cNvPr id="38" name="Rectangle 37">
            <a:extLst>
              <a:ext uri="{FF2B5EF4-FFF2-40B4-BE49-F238E27FC236}">
                <a16:creationId xmlns:a16="http://schemas.microsoft.com/office/drawing/2014/main" id="{AF6EF52C-F2DA-EA4B-B290-EE8DACADB870}"/>
              </a:ext>
            </a:extLst>
          </p:cNvPr>
          <p:cNvSpPr/>
          <p:nvPr/>
        </p:nvSpPr>
        <p:spPr bwMode="auto">
          <a:xfrm>
            <a:off x="9760084" y="1587551"/>
            <a:ext cx="2047056" cy="2488162"/>
          </a:xfrm>
          <a:prstGeom prst="rect">
            <a:avLst/>
          </a:prstGeom>
          <a:solidFill>
            <a:srgbClr val="00B0F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gradFill>
                <a:gsLst>
                  <a:gs pos="0">
                    <a:schemeClr val="bg1"/>
                  </a:gs>
                  <a:gs pos="100000">
                    <a:schemeClr val="bg1"/>
                  </a:gs>
                </a:gsLst>
                <a:lin ang="5400000" scaled="1"/>
              </a:gradFill>
              <a:effectLst/>
              <a:latin typeface="Arial" pitchFamily="34" charset="0"/>
              <a:cs typeface="Arial" pitchFamily="34" charset="0"/>
            </a:endParaRPr>
          </a:p>
        </p:txBody>
      </p:sp>
      <p:sp>
        <p:nvSpPr>
          <p:cNvPr id="39" name="Rectangle 77">
            <a:extLst>
              <a:ext uri="{FF2B5EF4-FFF2-40B4-BE49-F238E27FC236}">
                <a16:creationId xmlns:a16="http://schemas.microsoft.com/office/drawing/2014/main" id="{3F5B715A-B5F5-FF4B-892D-6B26E0AE92FB}"/>
              </a:ext>
            </a:extLst>
          </p:cNvPr>
          <p:cNvSpPr>
            <a:spLocks noChangeArrowheads="1"/>
          </p:cNvSpPr>
          <p:nvPr/>
        </p:nvSpPr>
        <p:spPr bwMode="auto">
          <a:xfrm>
            <a:off x="549859" y="2286996"/>
            <a:ext cx="1665802" cy="646331"/>
          </a:xfrm>
          <a:prstGeom prst="rect">
            <a:avLst/>
          </a:prstGeom>
          <a:noFill/>
          <a:ln w="9525">
            <a:noFill/>
            <a:miter lim="800000"/>
            <a:headEnd/>
            <a:tailEnd/>
          </a:ln>
          <a:effectLst/>
        </p:spPr>
        <p:txBody>
          <a:bodyPr wrap="square" lIns="0" rIns="0" anchor="ctr">
            <a:spAutoFit/>
          </a:bodyPr>
          <a:lstStyle/>
          <a:p>
            <a:pPr algn="ctr">
              <a:lnSpc>
                <a:spcPct val="90000"/>
              </a:lnSpc>
              <a:spcAft>
                <a:spcPct val="35000"/>
              </a:spcAft>
            </a:pPr>
            <a:r>
              <a:rPr lang="en-US" sz="2000" b="1" dirty="0">
                <a:gradFill>
                  <a:gsLst>
                    <a:gs pos="0">
                      <a:schemeClr val="bg1"/>
                    </a:gs>
                    <a:gs pos="100000">
                      <a:schemeClr val="bg1"/>
                    </a:gs>
                  </a:gsLst>
                  <a:lin ang="5400000" scaled="1"/>
                </a:gradFill>
                <a:latin typeface="Salesforce Sans" panose="020B0505020202020203" pitchFamily="34" charset="77"/>
                <a:cs typeface="Arial" pitchFamily="34" charset="0"/>
              </a:rPr>
              <a:t>Start with a Pilot</a:t>
            </a:r>
          </a:p>
        </p:txBody>
      </p:sp>
      <p:sp>
        <p:nvSpPr>
          <p:cNvPr id="40" name="Rectangle 93">
            <a:extLst>
              <a:ext uri="{FF2B5EF4-FFF2-40B4-BE49-F238E27FC236}">
                <a16:creationId xmlns:a16="http://schemas.microsoft.com/office/drawing/2014/main" id="{8FF0A15E-E63C-D84B-B04D-FAAC0888DA95}"/>
              </a:ext>
            </a:extLst>
          </p:cNvPr>
          <p:cNvSpPr>
            <a:spLocks noChangeArrowheads="1"/>
          </p:cNvSpPr>
          <p:nvPr/>
        </p:nvSpPr>
        <p:spPr bwMode="auto">
          <a:xfrm>
            <a:off x="9718222" y="2301264"/>
            <a:ext cx="2151717" cy="369332"/>
          </a:xfrm>
          <a:prstGeom prst="rect">
            <a:avLst/>
          </a:prstGeom>
          <a:noFill/>
          <a:ln w="9525">
            <a:noFill/>
            <a:miter lim="800000"/>
            <a:headEnd/>
            <a:tailEnd/>
          </a:ln>
        </p:spPr>
        <p:txBody>
          <a:bodyPr wrap="square" lIns="0" rIns="0" anchor="ctr">
            <a:spAutoFit/>
          </a:bodyPr>
          <a:lstStyle/>
          <a:p>
            <a:pPr algn="ctr">
              <a:lnSpc>
                <a:spcPct val="90000"/>
              </a:lnSpc>
              <a:spcAft>
                <a:spcPct val="35000"/>
              </a:spcAft>
            </a:pPr>
            <a:r>
              <a:rPr lang="en-US" sz="2000" b="1" dirty="0">
                <a:gradFill>
                  <a:gsLst>
                    <a:gs pos="0">
                      <a:schemeClr val="bg1"/>
                    </a:gs>
                    <a:gs pos="100000">
                      <a:schemeClr val="bg1"/>
                    </a:gs>
                  </a:gsLst>
                  <a:lin ang="5400000" scaled="1"/>
                </a:gradFill>
                <a:latin typeface="Salesforce Sans" panose="020B0505020202020203" pitchFamily="34" charset="77"/>
                <a:cs typeface="Arial" pitchFamily="34" charset="0"/>
              </a:rPr>
              <a:t>All Users</a:t>
            </a:r>
          </a:p>
        </p:txBody>
      </p:sp>
      <p:sp>
        <p:nvSpPr>
          <p:cNvPr id="41" name="Rectangle 81">
            <a:extLst>
              <a:ext uri="{FF2B5EF4-FFF2-40B4-BE49-F238E27FC236}">
                <a16:creationId xmlns:a16="http://schemas.microsoft.com/office/drawing/2014/main" id="{6F7DF25E-0169-774E-8D35-DE796D1EF2B9}"/>
              </a:ext>
            </a:extLst>
          </p:cNvPr>
          <p:cNvSpPr>
            <a:spLocks noChangeArrowheads="1"/>
          </p:cNvSpPr>
          <p:nvPr/>
        </p:nvSpPr>
        <p:spPr bwMode="auto">
          <a:xfrm>
            <a:off x="5426844" y="2287848"/>
            <a:ext cx="1764320" cy="923714"/>
          </a:xfrm>
          <a:prstGeom prst="rect">
            <a:avLst/>
          </a:prstGeom>
          <a:noFill/>
          <a:ln w="9525">
            <a:noFill/>
            <a:miter lim="800000"/>
            <a:headEnd/>
            <a:tailEnd/>
          </a:ln>
        </p:spPr>
        <p:txBody>
          <a:bodyPr wrap="square" lIns="0" rIns="0" anchor="ctr">
            <a:spAutoFit/>
          </a:bodyPr>
          <a:lstStyle/>
          <a:p>
            <a:pPr algn="ctr">
              <a:lnSpc>
                <a:spcPct val="90000"/>
              </a:lnSpc>
              <a:spcAft>
                <a:spcPct val="35000"/>
              </a:spcAft>
            </a:pPr>
            <a:r>
              <a:rPr lang="en-US" sz="2000" b="1" dirty="0">
                <a:gradFill>
                  <a:gsLst>
                    <a:gs pos="0">
                      <a:schemeClr val="bg1"/>
                    </a:gs>
                    <a:gs pos="100000">
                      <a:schemeClr val="bg1"/>
                    </a:gs>
                  </a:gsLst>
                  <a:lin ang="5400000" scaled="1"/>
                </a:gradFill>
                <a:latin typeface="Salesforce Sans" panose="020B0505020202020203" pitchFamily="34" charset="77"/>
                <a:ea typeface="ヒラギノ角ゴ Pro W3"/>
                <a:cs typeface="Arial" pitchFamily="34" charset="0"/>
              </a:rPr>
              <a:t>Move Existing Users in Phases</a:t>
            </a:r>
          </a:p>
        </p:txBody>
      </p:sp>
      <p:sp>
        <p:nvSpPr>
          <p:cNvPr id="42" name="Shape 323">
            <a:extLst>
              <a:ext uri="{FF2B5EF4-FFF2-40B4-BE49-F238E27FC236}">
                <a16:creationId xmlns:a16="http://schemas.microsoft.com/office/drawing/2014/main" id="{3E079F59-67CD-FE4D-9846-91261900B581}"/>
              </a:ext>
            </a:extLst>
          </p:cNvPr>
          <p:cNvSpPr txBox="1"/>
          <p:nvPr/>
        </p:nvSpPr>
        <p:spPr>
          <a:xfrm>
            <a:off x="443880" y="4252512"/>
            <a:ext cx="1867737" cy="1866923"/>
          </a:xfrm>
          <a:prstGeom prst="rect">
            <a:avLst/>
          </a:prstGeom>
          <a:noFill/>
          <a:ln>
            <a:noFill/>
          </a:ln>
        </p:spPr>
        <p:txBody>
          <a:bodyPr lIns="91425" tIns="91425" rIns="91425" bIns="91425" anchor="t" anchorCtr="0">
            <a:noAutofit/>
          </a:bodyPr>
          <a:lstStyle/>
          <a:p>
            <a:pPr marL="6350" lvl="0" indent="-6350" algn="ctr" rtl="0">
              <a:spcBef>
                <a:spcPts val="0"/>
              </a:spcBef>
              <a:buSzPct val="100000"/>
            </a:pPr>
            <a:r>
              <a:rPr lang="en-US" sz="1600" dirty="0">
                <a:latin typeface="Salesforce Sans" panose="020B0505020202020203" pitchFamily="34" charset="77"/>
                <a:cs typeface="Arial" pitchFamily="34" charset="0"/>
              </a:rPr>
              <a:t>Use Permission Sets or Custom Profiles to get feedback on Lightning Experience from a small pilot group of users</a:t>
            </a:r>
          </a:p>
        </p:txBody>
      </p:sp>
      <p:sp>
        <p:nvSpPr>
          <p:cNvPr id="43" name="Shape 323">
            <a:extLst>
              <a:ext uri="{FF2B5EF4-FFF2-40B4-BE49-F238E27FC236}">
                <a16:creationId xmlns:a16="http://schemas.microsoft.com/office/drawing/2014/main" id="{D483BE2C-5166-E543-A926-0C0E9FB35F80}"/>
              </a:ext>
            </a:extLst>
          </p:cNvPr>
          <p:cNvSpPr txBox="1"/>
          <p:nvPr/>
        </p:nvSpPr>
        <p:spPr>
          <a:xfrm>
            <a:off x="5361676" y="4253514"/>
            <a:ext cx="1867737" cy="1549199"/>
          </a:xfrm>
          <a:prstGeom prst="rect">
            <a:avLst/>
          </a:prstGeom>
          <a:noFill/>
          <a:ln>
            <a:noFill/>
          </a:ln>
        </p:spPr>
        <p:txBody>
          <a:bodyPr lIns="91425" tIns="91425" rIns="91425" bIns="91425" anchor="t" anchorCtr="0">
            <a:noAutofit/>
          </a:bodyPr>
          <a:lstStyle/>
          <a:p>
            <a:pPr marL="6350" lvl="0" indent="-6350" algn="ctr" rtl="0">
              <a:spcBef>
                <a:spcPts val="0"/>
              </a:spcBef>
              <a:buSzPct val="100000"/>
            </a:pPr>
            <a:r>
              <a:rPr lang="en-US" sz="1600" dirty="0">
                <a:latin typeface="Salesforce Sans" panose="020B0505020202020203" pitchFamily="34" charset="77"/>
                <a:cs typeface="Arial" pitchFamily="34" charset="0"/>
              </a:rPr>
              <a:t>Move existing users in phases, as Lightning Experience use cases meet their needs</a:t>
            </a:r>
          </a:p>
        </p:txBody>
      </p:sp>
      <p:sp>
        <p:nvSpPr>
          <p:cNvPr id="44" name="Shape 323">
            <a:extLst>
              <a:ext uri="{FF2B5EF4-FFF2-40B4-BE49-F238E27FC236}">
                <a16:creationId xmlns:a16="http://schemas.microsoft.com/office/drawing/2014/main" id="{71AA61BD-22DA-5B4F-A056-0EA1812EEA35}"/>
              </a:ext>
            </a:extLst>
          </p:cNvPr>
          <p:cNvSpPr txBox="1"/>
          <p:nvPr/>
        </p:nvSpPr>
        <p:spPr>
          <a:xfrm>
            <a:off x="9741877" y="4253714"/>
            <a:ext cx="2074985" cy="1549199"/>
          </a:xfrm>
          <a:prstGeom prst="rect">
            <a:avLst/>
          </a:prstGeom>
          <a:noFill/>
          <a:ln>
            <a:noFill/>
          </a:ln>
        </p:spPr>
        <p:txBody>
          <a:bodyPr lIns="91425" tIns="91425" rIns="91425" bIns="91425" anchor="t" anchorCtr="0">
            <a:noAutofit/>
          </a:bodyPr>
          <a:lstStyle/>
          <a:p>
            <a:pPr marL="6350" lvl="0" indent="-6350" algn="ctr" rtl="0">
              <a:spcBef>
                <a:spcPts val="0"/>
              </a:spcBef>
              <a:buSzPct val="100000"/>
            </a:pPr>
            <a:r>
              <a:rPr lang="en-US" sz="1600" dirty="0">
                <a:latin typeface="Salesforce Sans" panose="020B0505020202020203" pitchFamily="34" charset="77"/>
                <a:cs typeface="Arial" pitchFamily="34" charset="0"/>
              </a:rPr>
              <a:t>Move your entire user population </a:t>
            </a:r>
          </a:p>
          <a:p>
            <a:pPr marL="6350" lvl="0" indent="-6350" algn="ctr" rtl="0">
              <a:spcBef>
                <a:spcPts val="0"/>
              </a:spcBef>
              <a:buSzPct val="100000"/>
            </a:pPr>
            <a:r>
              <a:rPr lang="en-US" sz="1600" dirty="0">
                <a:latin typeface="Salesforce Sans" panose="020B0505020202020203" pitchFamily="34" charset="77"/>
                <a:cs typeface="Arial" pitchFamily="34" charset="0"/>
              </a:rPr>
              <a:t>to Lightning Experience at the same time</a:t>
            </a:r>
          </a:p>
        </p:txBody>
      </p:sp>
      <p:sp>
        <p:nvSpPr>
          <p:cNvPr id="45" name="Rectangle 44">
            <a:extLst>
              <a:ext uri="{FF2B5EF4-FFF2-40B4-BE49-F238E27FC236}">
                <a16:creationId xmlns:a16="http://schemas.microsoft.com/office/drawing/2014/main" id="{F4341847-E525-DB4E-B66C-884C650577F3}"/>
              </a:ext>
            </a:extLst>
          </p:cNvPr>
          <p:cNvSpPr/>
          <p:nvPr/>
        </p:nvSpPr>
        <p:spPr bwMode="auto">
          <a:xfrm>
            <a:off x="2820981" y="1599274"/>
            <a:ext cx="2047056" cy="2488162"/>
          </a:xfrm>
          <a:prstGeom prst="rect">
            <a:avLst/>
          </a:prstGeom>
          <a:solidFill>
            <a:srgbClr val="00B0F0"/>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gradFill>
                <a:gsLst>
                  <a:gs pos="0">
                    <a:schemeClr val="bg1"/>
                  </a:gs>
                  <a:gs pos="100000">
                    <a:schemeClr val="bg1"/>
                  </a:gs>
                </a:gsLst>
                <a:lin ang="5400000" scaled="1"/>
              </a:gradFill>
              <a:effectLst/>
              <a:latin typeface="Arial" pitchFamily="34" charset="0"/>
              <a:cs typeface="Arial" pitchFamily="34" charset="0"/>
            </a:endParaRPr>
          </a:p>
        </p:txBody>
      </p:sp>
      <p:sp>
        <p:nvSpPr>
          <p:cNvPr id="46" name="Rectangle 77">
            <a:extLst>
              <a:ext uri="{FF2B5EF4-FFF2-40B4-BE49-F238E27FC236}">
                <a16:creationId xmlns:a16="http://schemas.microsoft.com/office/drawing/2014/main" id="{573F2700-364D-DB4D-BBF2-53DC231BC5B5}"/>
              </a:ext>
            </a:extLst>
          </p:cNvPr>
          <p:cNvSpPr>
            <a:spLocks noChangeArrowheads="1"/>
          </p:cNvSpPr>
          <p:nvPr/>
        </p:nvSpPr>
        <p:spPr bwMode="auto">
          <a:xfrm>
            <a:off x="2827314" y="2295400"/>
            <a:ext cx="2034390" cy="369332"/>
          </a:xfrm>
          <a:prstGeom prst="rect">
            <a:avLst/>
          </a:prstGeom>
          <a:noFill/>
          <a:ln w="9525">
            <a:noFill/>
            <a:miter lim="800000"/>
            <a:headEnd/>
            <a:tailEnd/>
          </a:ln>
          <a:effectLst/>
        </p:spPr>
        <p:txBody>
          <a:bodyPr wrap="square" lIns="0" rIns="0" anchor="ctr">
            <a:spAutoFit/>
          </a:bodyPr>
          <a:lstStyle/>
          <a:p>
            <a:pPr algn="ctr">
              <a:lnSpc>
                <a:spcPct val="90000"/>
              </a:lnSpc>
              <a:spcAft>
                <a:spcPct val="35000"/>
              </a:spcAft>
            </a:pPr>
            <a:r>
              <a:rPr lang="en-US" sz="2000" b="1" dirty="0">
                <a:gradFill>
                  <a:gsLst>
                    <a:gs pos="0">
                      <a:schemeClr val="bg1"/>
                    </a:gs>
                    <a:gs pos="100000">
                      <a:schemeClr val="bg1"/>
                    </a:gs>
                  </a:gsLst>
                  <a:lin ang="5400000" scaled="1"/>
                </a:gradFill>
                <a:latin typeface="Salesforce Sans" panose="020B0505020202020203" pitchFamily="34" charset="77"/>
                <a:cs typeface="Arial" pitchFamily="34" charset="0"/>
              </a:rPr>
              <a:t>New Users</a:t>
            </a:r>
          </a:p>
        </p:txBody>
      </p:sp>
      <p:sp>
        <p:nvSpPr>
          <p:cNvPr id="47" name="Shape 323">
            <a:extLst>
              <a:ext uri="{FF2B5EF4-FFF2-40B4-BE49-F238E27FC236}">
                <a16:creationId xmlns:a16="http://schemas.microsoft.com/office/drawing/2014/main" id="{6325C2A4-CE1F-A24C-BA1A-EB805D7650E1}"/>
              </a:ext>
            </a:extLst>
          </p:cNvPr>
          <p:cNvSpPr txBox="1"/>
          <p:nvPr/>
        </p:nvSpPr>
        <p:spPr>
          <a:xfrm>
            <a:off x="2897181" y="4264236"/>
            <a:ext cx="1867737" cy="1549199"/>
          </a:xfrm>
          <a:prstGeom prst="rect">
            <a:avLst/>
          </a:prstGeom>
          <a:noFill/>
          <a:ln>
            <a:noFill/>
          </a:ln>
        </p:spPr>
        <p:txBody>
          <a:bodyPr lIns="91425" tIns="91425" rIns="91425" bIns="91425" anchor="t" anchorCtr="0">
            <a:noAutofit/>
          </a:bodyPr>
          <a:lstStyle/>
          <a:p>
            <a:pPr marL="6350" lvl="0" indent="-6350" algn="ctr" rtl="0">
              <a:spcBef>
                <a:spcPts val="0"/>
              </a:spcBef>
              <a:buSzPct val="100000"/>
            </a:pPr>
            <a:r>
              <a:rPr lang="en-US" sz="1600" dirty="0">
                <a:latin typeface="Salesforce Sans" panose="020B0505020202020203" pitchFamily="34" charset="77"/>
                <a:cs typeface="Arial" pitchFamily="34" charset="0"/>
              </a:rPr>
              <a:t>Start new users in Lightning Experience from the get-go</a:t>
            </a:r>
          </a:p>
        </p:txBody>
      </p:sp>
      <p:sp>
        <p:nvSpPr>
          <p:cNvPr id="48" name="Oval 47">
            <a:extLst>
              <a:ext uri="{FF2B5EF4-FFF2-40B4-BE49-F238E27FC236}">
                <a16:creationId xmlns:a16="http://schemas.microsoft.com/office/drawing/2014/main" id="{1923ABBC-FAD2-DF4B-98FD-EEC51DB9EFA0}"/>
              </a:ext>
            </a:extLst>
          </p:cNvPr>
          <p:cNvSpPr/>
          <p:nvPr/>
        </p:nvSpPr>
        <p:spPr bwMode="auto">
          <a:xfrm>
            <a:off x="8003746" y="2277223"/>
            <a:ext cx="1078992" cy="1081669"/>
          </a:xfrm>
          <a:prstGeom prst="ellipse">
            <a:avLst/>
          </a:prstGeom>
          <a:solidFill>
            <a:srgbClr val="002060"/>
          </a:solidFill>
          <a:ln w="3810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800" dirty="0">
                <a:solidFill>
                  <a:schemeClr val="bg1"/>
                </a:solidFill>
                <a:latin typeface="Salesforce Sans" panose="020B0505020202020203" pitchFamily="34" charset="77"/>
                <a:cs typeface="Arial" pitchFamily="34" charset="0"/>
              </a:rPr>
              <a:t>OR</a:t>
            </a:r>
          </a:p>
        </p:txBody>
      </p:sp>
      <p:sp>
        <p:nvSpPr>
          <p:cNvPr id="49" name="Right Arrow 48">
            <a:extLst>
              <a:ext uri="{FF2B5EF4-FFF2-40B4-BE49-F238E27FC236}">
                <a16:creationId xmlns:a16="http://schemas.microsoft.com/office/drawing/2014/main" id="{4F97F551-4365-F84B-92A2-0868720D2FF4}"/>
              </a:ext>
            </a:extLst>
          </p:cNvPr>
          <p:cNvSpPr/>
          <p:nvPr/>
        </p:nvSpPr>
        <p:spPr>
          <a:xfrm>
            <a:off x="2074985" y="2989388"/>
            <a:ext cx="685799" cy="298938"/>
          </a:xfrm>
          <a:prstGeom prst="rightArrow">
            <a:avLst/>
          </a:prstGeom>
          <a:solidFill>
            <a:srgbClr val="00187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50" name="Right Arrow 49">
            <a:extLst>
              <a:ext uri="{FF2B5EF4-FFF2-40B4-BE49-F238E27FC236}">
                <a16:creationId xmlns:a16="http://schemas.microsoft.com/office/drawing/2014/main" id="{83EA1665-499D-DD4C-BC2D-91E1151B8796}"/>
              </a:ext>
            </a:extLst>
          </p:cNvPr>
          <p:cNvSpPr/>
          <p:nvPr/>
        </p:nvSpPr>
        <p:spPr>
          <a:xfrm>
            <a:off x="4531019" y="2983527"/>
            <a:ext cx="685799" cy="298938"/>
          </a:xfrm>
          <a:prstGeom prst="rightArrow">
            <a:avLst/>
          </a:prstGeom>
          <a:solidFill>
            <a:srgbClr val="00187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51" name="Shape 338">
            <a:extLst>
              <a:ext uri="{FF2B5EF4-FFF2-40B4-BE49-F238E27FC236}">
                <a16:creationId xmlns:a16="http://schemas.microsoft.com/office/drawing/2014/main" id="{AD9A09BD-E3C7-DA4E-8FA9-B886F6A12CDC}"/>
              </a:ext>
            </a:extLst>
          </p:cNvPr>
          <p:cNvSpPr txBox="1">
            <a:spLocks noGrp="1"/>
          </p:cNvSpPr>
          <p:nvPr>
            <p:ph type="title"/>
          </p:nvPr>
        </p:nvSpPr>
        <p:spPr>
          <a:xfrm>
            <a:off x="338137" y="90488"/>
            <a:ext cx="11515799" cy="908100"/>
          </a:xfrm>
          <a:prstGeom prst="rect">
            <a:avLst/>
          </a:prstGeom>
          <a:noFill/>
          <a:ln>
            <a:noFill/>
          </a:ln>
        </p:spPr>
        <p:txBody>
          <a:bodyPr lIns="91425" tIns="91425" rIns="91425" bIns="91425" anchor="b" anchorCtr="0">
            <a:noAutofit/>
          </a:bodyPr>
          <a:lstStyle/>
          <a:p>
            <a:pPr lvl="0" rtl="0">
              <a:spcBef>
                <a:spcPts val="0"/>
              </a:spcBef>
              <a:buClr>
                <a:srgbClr val="3B3B3B"/>
              </a:buClr>
              <a:buSzPct val="25000"/>
              <a:buFont typeface="Arial"/>
              <a:buNone/>
            </a:pPr>
            <a:r>
              <a:rPr lang="en-US" dirty="0">
                <a:solidFill>
                  <a:srgbClr val="3B3B3B"/>
                </a:solidFill>
                <a:latin typeface="Salesforce Sans" panose="020B0505020202020203" pitchFamily="34" charset="77"/>
                <a:cs typeface="Arial" pitchFamily="34" charset="0"/>
              </a:rPr>
              <a:t>Pick a Rollout Strategy That Works for Your Company</a:t>
            </a:r>
          </a:p>
        </p:txBody>
      </p:sp>
    </p:spTree>
    <p:extLst>
      <p:ext uri="{BB962C8B-B14F-4D97-AF65-F5344CB8AC3E}">
        <p14:creationId xmlns:p14="http://schemas.microsoft.com/office/powerpoint/2010/main" val="30330105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fade">
                                      <p:cBhvr>
                                        <p:cTn id="23" dur="500"/>
                                        <p:tgtEl>
                                          <p:spTgt spid="4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48"/>
                                        </p:tgtEl>
                                        <p:attrNameLst>
                                          <p:attrName>style.visibility</p:attrName>
                                        </p:attrNameLst>
                                      </p:cBhvr>
                                      <p:to>
                                        <p:strVal val="visible"/>
                                      </p:to>
                                    </p:set>
                                    <p:animEffect transition="in" filter="fade">
                                      <p:cBhvr>
                                        <p:cTn id="38" dur="500"/>
                                        <p:tgtEl>
                                          <p:spTgt spid="48"/>
                                        </p:tgtEl>
                                      </p:cBhvr>
                                    </p:animEffect>
                                    <p:anim calcmode="lin" valueType="num">
                                      <p:cBhvr>
                                        <p:cTn id="39" dur="500" fill="hold"/>
                                        <p:tgtEl>
                                          <p:spTgt spid="48"/>
                                        </p:tgtEl>
                                        <p:attrNameLst>
                                          <p:attrName>ppt_x</p:attrName>
                                        </p:attrNameLst>
                                      </p:cBhvr>
                                      <p:tavLst>
                                        <p:tav tm="0">
                                          <p:val>
                                            <p:strVal val="#ppt_x"/>
                                          </p:val>
                                        </p:tav>
                                        <p:tav tm="100000">
                                          <p:val>
                                            <p:strVal val="#ppt_x"/>
                                          </p:val>
                                        </p:tav>
                                      </p:tavLst>
                                    </p:anim>
                                    <p:anim calcmode="lin" valueType="num">
                                      <p:cBhvr>
                                        <p:cTn id="40" dur="5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p:bldP spid="40" grpId="0"/>
      <p:bldP spid="41" grpId="0"/>
      <p:bldP spid="45" grpId="0" animBg="1"/>
      <p:bldP spid="46" grpId="0"/>
      <p:bldP spid="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Shape 823"/>
          <p:cNvSpPr txBox="1">
            <a:spLocks noGrp="1"/>
          </p:cNvSpPr>
          <p:nvPr>
            <p:ph type="ctrTitle"/>
          </p:nvPr>
        </p:nvSpPr>
        <p:spPr>
          <a:xfrm>
            <a:off x="2078437" y="2528421"/>
            <a:ext cx="5184250" cy="1298062"/>
          </a:xfrm>
          <a:prstGeom prst="rect">
            <a:avLst/>
          </a:prstGeom>
          <a:noFill/>
          <a:ln>
            <a:noFill/>
          </a:ln>
        </p:spPr>
        <p:txBody>
          <a:bodyPr spcFirstLastPara="1" vert="horz" wrap="square" lIns="0" tIns="0" rIns="0" bIns="0" rtlCol="0" anchor="b" anchorCtr="0">
            <a:noAutofit/>
          </a:bodyPr>
          <a:lstStyle/>
          <a:p>
            <a:r>
              <a:rPr lang="en" sz="3732" dirty="0">
                <a:solidFill>
                  <a:schemeClr val="bg1"/>
                </a:solidFill>
                <a:latin typeface="Salesforce Sans" panose="020B0505020202020203" pitchFamily="34" charset="77"/>
              </a:rPr>
              <a:t>Salesforce Lightning</a:t>
            </a:r>
            <a:endParaRPr sz="3732" dirty="0">
              <a:solidFill>
                <a:schemeClr val="bg1"/>
              </a:solidFill>
              <a:latin typeface="Salesforce Sans" panose="020B0505020202020203" pitchFamily="34" charset="77"/>
            </a:endParaRPr>
          </a:p>
        </p:txBody>
      </p:sp>
      <p:sp>
        <p:nvSpPr>
          <p:cNvPr id="825" name="Shape 825"/>
          <p:cNvSpPr txBox="1">
            <a:spLocks noGrp="1"/>
          </p:cNvSpPr>
          <p:nvPr>
            <p:ph type="subTitle" idx="2"/>
          </p:nvPr>
        </p:nvSpPr>
        <p:spPr>
          <a:xfrm>
            <a:off x="2020945" y="3797983"/>
            <a:ext cx="7695995" cy="476676"/>
          </a:xfrm>
          <a:prstGeom prst="rect">
            <a:avLst/>
          </a:prstGeom>
        </p:spPr>
        <p:txBody>
          <a:bodyPr spcFirstLastPara="1" vert="horz" wrap="square" lIns="91410" tIns="91410" rIns="91410" bIns="91410" rtlCol="0" anchor="t" anchorCtr="0">
            <a:noAutofit/>
          </a:bodyPr>
          <a:lstStyle/>
          <a:p>
            <a:r>
              <a:rPr lang="en" sz="2133" dirty="0">
                <a:latin typeface="Salesforce Sans" panose="020B0505020202020203" pitchFamily="34" charset="77"/>
              </a:rPr>
              <a:t>Meet the New Salesforce!</a:t>
            </a:r>
            <a:endParaRPr sz="2133" dirty="0">
              <a:latin typeface="Salesforce Sans" panose="020B0505020202020203" pitchFamily="34" charset="77"/>
            </a:endParaRPr>
          </a:p>
        </p:txBody>
      </p:sp>
      <p:pic>
        <p:nvPicPr>
          <p:cNvPr id="7" name="Shape 824">
            <a:extLst>
              <a:ext uri="{FF2B5EF4-FFF2-40B4-BE49-F238E27FC236}">
                <a16:creationId xmlns:a16="http://schemas.microsoft.com/office/drawing/2014/main" id="{6E673BDC-2E1D-3847-8EC1-E44FBB9F7C27}"/>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6692301" y="3249842"/>
            <a:ext cx="804981" cy="1055821"/>
          </a:xfrm>
          <a:prstGeom prst="rect">
            <a:avLst/>
          </a:prstGeom>
          <a:noFill/>
          <a:ln>
            <a:noFill/>
          </a:ln>
        </p:spPr>
      </p:pic>
      <p:sp>
        <p:nvSpPr>
          <p:cNvPr id="6" name="Text Placeholder 12">
            <a:extLst>
              <a:ext uri="{FF2B5EF4-FFF2-40B4-BE49-F238E27FC236}">
                <a16:creationId xmlns:a16="http://schemas.microsoft.com/office/drawing/2014/main" id="{4CC22662-3434-D641-8378-5535D417FFAD}"/>
              </a:ext>
            </a:extLst>
          </p:cNvPr>
          <p:cNvSpPr txBox="1">
            <a:spLocks/>
          </p:cNvSpPr>
          <p:nvPr/>
        </p:nvSpPr>
        <p:spPr>
          <a:xfrm>
            <a:off x="2098833" y="4735615"/>
            <a:ext cx="3717351" cy="360430"/>
          </a:xfrm>
          <a:prstGeom prst="rect">
            <a:avLst/>
          </a:prstGeom>
        </p:spPr>
        <p:txBody>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400" dirty="0"/>
              <a:t>Title </a:t>
            </a:r>
          </a:p>
        </p:txBody>
      </p:sp>
      <p:sp>
        <p:nvSpPr>
          <p:cNvPr id="8" name="Text Placeholder 3">
            <a:extLst>
              <a:ext uri="{FF2B5EF4-FFF2-40B4-BE49-F238E27FC236}">
                <a16:creationId xmlns:a16="http://schemas.microsoft.com/office/drawing/2014/main" id="{AAF4E56A-008B-984D-807B-4251E85059F0}"/>
              </a:ext>
            </a:extLst>
          </p:cNvPr>
          <p:cNvSpPr txBox="1">
            <a:spLocks/>
          </p:cNvSpPr>
          <p:nvPr/>
        </p:nvSpPr>
        <p:spPr>
          <a:xfrm>
            <a:off x="2098833" y="4440627"/>
            <a:ext cx="2997823" cy="294988"/>
          </a:xfrm>
          <a:prstGeom prst="rect">
            <a:avLst/>
          </a:prstGeom>
        </p:spPr>
        <p:txBody>
          <a:bodyPr/>
          <a:lstStyle>
            <a:lvl1pPr marL="0" indent="0"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2000" kern="1200" spc="0" baseline="0" dirty="0" smtClean="0">
                <a:solidFill>
                  <a:srgbClr val="7C868D"/>
                </a:solidFill>
                <a:latin typeface="Salesforce Sans"/>
                <a:ea typeface="+mn-ea"/>
                <a:cs typeface="+mn-cs"/>
              </a:defRPr>
            </a:lvl1pPr>
            <a:lvl2pPr marL="231775" indent="-231775"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800" kern="1200" spc="0" baseline="0" dirty="0" smtClean="0">
                <a:solidFill>
                  <a:srgbClr val="7C868D"/>
                </a:solidFill>
                <a:latin typeface="Salesforce Sans"/>
                <a:ea typeface="+mn-ea"/>
                <a:cs typeface="+mn-cs"/>
              </a:defRPr>
            </a:lvl2pPr>
            <a:lvl3pPr marL="520700" indent="-171450" algn="l" defTabSz="914400" rtl="0" eaLnBrk="1" latinLnBrk="0" hangingPunct="1">
              <a:lnSpc>
                <a:spcPct val="100000"/>
              </a:lnSpc>
              <a:spcBef>
                <a:spcPts val="600"/>
              </a:spcBef>
              <a:spcAft>
                <a:spcPts val="600"/>
              </a:spcAft>
              <a:buClr>
                <a:schemeClr val="bg1">
                  <a:lumMod val="75000"/>
                </a:schemeClr>
              </a:buClr>
              <a:buSzPct val="100000"/>
              <a:buFont typeface="Arial" panose="020B0604020202020204" pitchFamily="34" charset="0"/>
              <a:buChar char="•"/>
              <a:defRPr lang="en-US" sz="1600" kern="1200" spc="0" baseline="0" dirty="0" smtClean="0">
                <a:solidFill>
                  <a:srgbClr val="7C868D"/>
                </a:solidFill>
                <a:latin typeface="Salesforce Sans"/>
                <a:ea typeface="+mn-ea"/>
                <a:cs typeface="+mn-cs"/>
              </a:defRPr>
            </a:lvl3pPr>
            <a:lvl4pPr marL="520700" indent="-1588" algn="l" defTabSz="914400" rtl="0" eaLnBrk="1" latinLnBrk="0" hangingPunct="1">
              <a:lnSpc>
                <a:spcPct val="100000"/>
              </a:lnSpc>
              <a:spcBef>
                <a:spcPts val="600"/>
              </a:spcBef>
              <a:spcAft>
                <a:spcPts val="600"/>
              </a:spcAft>
              <a:buClr>
                <a:schemeClr val="bg1">
                  <a:lumMod val="50000"/>
                </a:schemeClr>
              </a:buClr>
              <a:buSzPct val="100000"/>
              <a:buFont typeface="Arial" panose="020B0604020202020204" pitchFamily="34" charset="0"/>
              <a:buChar char="​"/>
              <a:defRPr lang="en-US" sz="1600" kern="1200" spc="0" baseline="0" dirty="0" smtClean="0">
                <a:solidFill>
                  <a:srgbClr val="0079A8"/>
                </a:solidFill>
                <a:latin typeface="Salesforce Sans"/>
                <a:ea typeface="+mn-ea"/>
                <a:cs typeface="+mn-cs"/>
              </a:defRPr>
            </a:lvl4pPr>
            <a:lvl5pPr marL="520700" indent="-171450" algn="l" defTabSz="914400" rtl="0" eaLnBrk="1" latinLnBrk="0" hangingPunct="1">
              <a:lnSpc>
                <a:spcPct val="100000"/>
              </a:lnSpc>
              <a:spcBef>
                <a:spcPts val="300"/>
              </a:spcBef>
              <a:spcAft>
                <a:spcPts val="600"/>
              </a:spcAft>
              <a:buClr>
                <a:schemeClr val="bg1">
                  <a:lumMod val="50000"/>
                </a:schemeClr>
              </a:buClr>
              <a:buSzPct val="100000"/>
              <a:buFont typeface="Arial" panose="020B0604020202020204" pitchFamily="34" charset="0"/>
              <a:buChar char="​"/>
              <a:defRPr lang="en-US" sz="10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Font typeface="Arial" panose="020B0604020202020204" pitchFamily="34" charset="0"/>
              <a:buNone/>
            </a:pPr>
            <a:r>
              <a:rPr lang="en-US" sz="1400" dirty="0"/>
              <a:t>Your Name</a:t>
            </a:r>
            <a:endParaRPr lang="en-US" sz="1400" dirty="0">
              <a:hlinkClick r:id="rId4"/>
            </a:endParaRPr>
          </a:p>
        </p:txBody>
      </p:sp>
    </p:spTree>
    <p:extLst>
      <p:ext uri="{BB962C8B-B14F-4D97-AF65-F5344CB8AC3E}">
        <p14:creationId xmlns:p14="http://schemas.microsoft.com/office/powerpoint/2010/main" val="17262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227"/>
        <p:cNvGrpSpPr/>
        <p:nvPr/>
      </p:nvGrpSpPr>
      <p:grpSpPr>
        <a:xfrm>
          <a:off x="0" y="0"/>
          <a:ext cx="0" cy="0"/>
          <a:chOff x="0" y="0"/>
          <a:chExt cx="0" cy="0"/>
        </a:xfrm>
      </p:grpSpPr>
      <p:pic>
        <p:nvPicPr>
          <p:cNvPr id="33" name="Grassy Gradient Bushes.png">
            <a:extLst>
              <a:ext uri="{FF2B5EF4-FFF2-40B4-BE49-F238E27FC236}">
                <a16:creationId xmlns:a16="http://schemas.microsoft.com/office/drawing/2014/main" id="{C71AA86C-AA5B-FE4F-B0FE-E6BC274491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645" t="-18856" b="-1"/>
          <a:stretch/>
        </p:blipFill>
        <p:spPr>
          <a:xfrm>
            <a:off x="0" y="6422069"/>
            <a:ext cx="7584648" cy="588545"/>
          </a:xfrm>
          <a:prstGeom prst="rect">
            <a:avLst/>
          </a:prstGeom>
          <a:ln w="3175">
            <a:miter lim="400000"/>
          </a:ln>
        </p:spPr>
      </p:pic>
      <p:pic>
        <p:nvPicPr>
          <p:cNvPr id="34" name="Grassy Gradient Bushes.png">
            <a:extLst>
              <a:ext uri="{FF2B5EF4-FFF2-40B4-BE49-F238E27FC236}">
                <a16:creationId xmlns:a16="http://schemas.microsoft.com/office/drawing/2014/main" id="{22EDEA7F-8A6F-AB45-9789-3248D94BBE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r="3043" b="2100"/>
          <a:stretch/>
        </p:blipFill>
        <p:spPr>
          <a:xfrm>
            <a:off x="4556829" y="6522929"/>
            <a:ext cx="7631996" cy="484772"/>
          </a:xfrm>
          <a:prstGeom prst="rect">
            <a:avLst/>
          </a:prstGeom>
          <a:ln w="3175">
            <a:miter lim="400000"/>
          </a:ln>
        </p:spPr>
      </p:pic>
      <p:sp>
        <p:nvSpPr>
          <p:cNvPr id="22" name="Shape 318">
            <a:extLst>
              <a:ext uri="{FF2B5EF4-FFF2-40B4-BE49-F238E27FC236}">
                <a16:creationId xmlns:a16="http://schemas.microsoft.com/office/drawing/2014/main" id="{B51CC79D-65B8-BC4A-A9D1-C481DB1692EA}"/>
              </a:ext>
            </a:extLst>
          </p:cNvPr>
          <p:cNvSpPr txBox="1">
            <a:spLocks noGrp="1"/>
          </p:cNvSpPr>
          <p:nvPr>
            <p:ph type="title"/>
          </p:nvPr>
        </p:nvSpPr>
        <p:spPr>
          <a:xfrm>
            <a:off x="338137" y="90488"/>
            <a:ext cx="11515799" cy="908100"/>
          </a:xfrm>
          <a:prstGeom prst="rect">
            <a:avLst/>
          </a:prstGeom>
          <a:noFill/>
          <a:ln>
            <a:noFill/>
          </a:ln>
        </p:spPr>
        <p:txBody>
          <a:bodyPr lIns="91425" tIns="91425" rIns="91425" bIns="91425" anchor="b" anchorCtr="0">
            <a:noAutofit/>
          </a:bodyPr>
          <a:lstStyle/>
          <a:p>
            <a:pPr lvl="0" rtl="0">
              <a:spcBef>
                <a:spcPts val="0"/>
              </a:spcBef>
              <a:buClr>
                <a:srgbClr val="3B3B3B"/>
              </a:buClr>
              <a:buSzPct val="25000"/>
              <a:buFont typeface="Arial"/>
              <a:buNone/>
            </a:pPr>
            <a:r>
              <a:rPr lang="en-US" dirty="0">
                <a:solidFill>
                  <a:srgbClr val="3B3B3B"/>
                </a:solidFill>
                <a:latin typeface="Salesforce Sans" panose="020B0505020202020203" pitchFamily="34" charset="77"/>
                <a:cs typeface="Arial" pitchFamily="34" charset="0"/>
              </a:rPr>
              <a:t>Lightning Experience Users Can Access </a:t>
            </a:r>
            <a:r>
              <a:rPr lang="en-US" dirty="0" err="1">
                <a:solidFill>
                  <a:srgbClr val="3B3B3B"/>
                </a:solidFill>
                <a:latin typeface="Salesforce Sans" panose="020B0505020202020203" pitchFamily="34" charset="77"/>
                <a:cs typeface="Arial" pitchFamily="34" charset="0"/>
              </a:rPr>
              <a:t>Salesforce</a:t>
            </a:r>
            <a:r>
              <a:rPr lang="en-US" dirty="0">
                <a:solidFill>
                  <a:srgbClr val="3B3B3B"/>
                </a:solidFill>
                <a:latin typeface="Salesforce Sans" panose="020B0505020202020203" pitchFamily="34" charset="77"/>
                <a:cs typeface="Arial" pitchFamily="34" charset="0"/>
              </a:rPr>
              <a:t> Classic</a:t>
            </a:r>
          </a:p>
        </p:txBody>
      </p:sp>
      <p:sp>
        <p:nvSpPr>
          <p:cNvPr id="23" name="Shape 319">
            <a:extLst>
              <a:ext uri="{FF2B5EF4-FFF2-40B4-BE49-F238E27FC236}">
                <a16:creationId xmlns:a16="http://schemas.microsoft.com/office/drawing/2014/main" id="{3A4EBFB4-EA44-1643-A673-DC4E165DF871}"/>
              </a:ext>
            </a:extLst>
          </p:cNvPr>
          <p:cNvSpPr txBox="1">
            <a:spLocks noGrp="1"/>
          </p:cNvSpPr>
          <p:nvPr>
            <p:ph type="body" idx="1"/>
          </p:nvPr>
        </p:nvSpPr>
        <p:spPr>
          <a:xfrm>
            <a:off x="-226525" y="950740"/>
            <a:ext cx="11956070" cy="607167"/>
          </a:xfrm>
          <a:prstGeom prst="rect">
            <a:avLst/>
          </a:prstGeom>
          <a:noFill/>
          <a:ln>
            <a:noFill/>
          </a:ln>
        </p:spPr>
        <p:txBody>
          <a:bodyPr lIns="91425" tIns="91425" rIns="91425" bIns="91425" anchor="t" anchorCtr="0">
            <a:noAutofit/>
          </a:bodyPr>
          <a:lstStyle/>
          <a:p>
            <a:pPr lvl="0" indent="0" rtl="0">
              <a:spcBef>
                <a:spcPts val="0"/>
              </a:spcBef>
              <a:buClr>
                <a:srgbClr val="7F7F7F"/>
              </a:buClr>
              <a:buSzPct val="100000"/>
            </a:pPr>
            <a:r>
              <a:rPr lang="en-US" sz="2000" dirty="0">
                <a:solidFill>
                  <a:srgbClr val="3B3B3B"/>
                </a:solidFill>
                <a:latin typeface="Salesforce Sans" panose="020B0505020202020203" pitchFamily="34" charset="77"/>
                <a:cs typeface="Arial" pitchFamily="34" charset="0"/>
              </a:rPr>
              <a:t>Both experiences are available for customers to use, at the org level, profile level, or user level</a:t>
            </a:r>
          </a:p>
        </p:txBody>
      </p:sp>
      <p:pic>
        <p:nvPicPr>
          <p:cNvPr id="24" name="Shape 321">
            <a:extLst>
              <a:ext uri="{FF2B5EF4-FFF2-40B4-BE49-F238E27FC236}">
                <a16:creationId xmlns:a16="http://schemas.microsoft.com/office/drawing/2014/main" id="{78142106-F5CE-904D-876D-91A46BF9DD07}"/>
              </a:ext>
            </a:extLst>
          </p:cNvPr>
          <p:cNvPicPr preferRelativeResize="0"/>
          <p:nvPr/>
        </p:nvPicPr>
        <p:blipFill>
          <a:blip r:embed="rId4">
            <a:alphaModFix/>
          </a:blip>
          <a:stretch>
            <a:fillRect/>
          </a:stretch>
        </p:blipFill>
        <p:spPr>
          <a:xfrm>
            <a:off x="6257806" y="2419299"/>
            <a:ext cx="4679598" cy="2698569"/>
          </a:xfrm>
          <a:prstGeom prst="rect">
            <a:avLst/>
          </a:prstGeom>
          <a:noFill/>
          <a:ln>
            <a:noFill/>
          </a:ln>
        </p:spPr>
      </p:pic>
      <p:graphicFrame>
        <p:nvGraphicFramePr>
          <p:cNvPr id="25" name="Shape 322">
            <a:extLst>
              <a:ext uri="{FF2B5EF4-FFF2-40B4-BE49-F238E27FC236}">
                <a16:creationId xmlns:a16="http://schemas.microsoft.com/office/drawing/2014/main" id="{6BAE6EA5-8060-2346-90BE-0319E896BBC2}"/>
              </a:ext>
            </a:extLst>
          </p:cNvPr>
          <p:cNvGraphicFramePr/>
          <p:nvPr>
            <p:extLst>
              <p:ext uri="{D42A27DB-BD31-4B8C-83A1-F6EECF244321}">
                <p14:modId xmlns:p14="http://schemas.microsoft.com/office/powerpoint/2010/main" val="2527055824"/>
              </p:ext>
            </p:extLst>
          </p:nvPr>
        </p:nvGraphicFramePr>
        <p:xfrm>
          <a:off x="815742" y="1765774"/>
          <a:ext cx="10283850" cy="548610"/>
        </p:xfrm>
        <a:graphic>
          <a:graphicData uri="http://schemas.openxmlformats.org/drawingml/2006/table">
            <a:tbl>
              <a:tblPr>
                <a:noFill/>
              </a:tblPr>
              <a:tblGrid>
                <a:gridCol w="5141925">
                  <a:extLst>
                    <a:ext uri="{9D8B030D-6E8A-4147-A177-3AD203B41FA5}">
                      <a16:colId xmlns:a16="http://schemas.microsoft.com/office/drawing/2014/main" val="20000"/>
                    </a:ext>
                  </a:extLst>
                </a:gridCol>
                <a:gridCol w="5141925">
                  <a:extLst>
                    <a:ext uri="{9D8B030D-6E8A-4147-A177-3AD203B41FA5}">
                      <a16:colId xmlns:a16="http://schemas.microsoft.com/office/drawing/2014/main" val="20001"/>
                    </a:ext>
                  </a:extLst>
                </a:gridCol>
              </a:tblGrid>
              <a:tr h="381000">
                <a:tc>
                  <a:txBody>
                    <a:bodyPr/>
                    <a:lstStyle/>
                    <a:p>
                      <a:pPr lvl="0" algn="ctr" rtl="0">
                        <a:spcBef>
                          <a:spcPts val="0"/>
                        </a:spcBef>
                        <a:buNone/>
                      </a:pPr>
                      <a:r>
                        <a:rPr lang="en-US" sz="2400" dirty="0">
                          <a:latin typeface="Salesforce Sans" panose="020B0505020202020203" pitchFamily="34" charset="77"/>
                        </a:rPr>
                        <a:t>Lightning Experience</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algn="ctr" rtl="0">
                        <a:spcBef>
                          <a:spcPts val="0"/>
                        </a:spcBef>
                        <a:buNone/>
                      </a:pPr>
                      <a:r>
                        <a:rPr lang="en-US" sz="2400" dirty="0">
                          <a:latin typeface="Salesforce Sans" panose="020B0505020202020203" pitchFamily="34" charset="77"/>
                        </a:rPr>
                        <a:t>Salesforce Classic</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pic>
        <p:nvPicPr>
          <p:cNvPr id="26" name="Picture 25" descr="lex_computer_oppty_wkspace.png">
            <a:extLst>
              <a:ext uri="{FF2B5EF4-FFF2-40B4-BE49-F238E27FC236}">
                <a16:creationId xmlns:a16="http://schemas.microsoft.com/office/drawing/2014/main" id="{6BFE36DA-9CA4-FB44-89BA-336617C3DDBC}"/>
              </a:ext>
            </a:extLst>
          </p:cNvPr>
          <p:cNvPicPr>
            <a:picLocks noChangeAspect="1"/>
          </p:cNvPicPr>
          <p:nvPr/>
        </p:nvPicPr>
        <p:blipFill>
          <a:blip r:embed="rId5"/>
          <a:stretch>
            <a:fillRect/>
          </a:stretch>
        </p:blipFill>
        <p:spPr>
          <a:xfrm>
            <a:off x="1076324" y="2431916"/>
            <a:ext cx="4774379" cy="2678473"/>
          </a:xfrm>
          <a:prstGeom prst="rect">
            <a:avLst/>
          </a:prstGeom>
        </p:spPr>
      </p:pic>
      <p:sp>
        <p:nvSpPr>
          <p:cNvPr id="27" name="Shape 323">
            <a:extLst>
              <a:ext uri="{FF2B5EF4-FFF2-40B4-BE49-F238E27FC236}">
                <a16:creationId xmlns:a16="http://schemas.microsoft.com/office/drawing/2014/main" id="{4F5D0C7E-A049-7247-95E8-3B4170880F55}"/>
              </a:ext>
            </a:extLst>
          </p:cNvPr>
          <p:cNvSpPr txBox="1"/>
          <p:nvPr/>
        </p:nvSpPr>
        <p:spPr>
          <a:xfrm>
            <a:off x="873875" y="5334754"/>
            <a:ext cx="10384499" cy="1549199"/>
          </a:xfrm>
          <a:prstGeom prst="rect">
            <a:avLst/>
          </a:prstGeom>
          <a:noFill/>
          <a:ln>
            <a:noFill/>
          </a:ln>
        </p:spPr>
        <p:txBody>
          <a:bodyPr lIns="91425" tIns="91425" rIns="91425" bIns="91425" anchor="t" anchorCtr="0">
            <a:noAutofit/>
          </a:bodyPr>
          <a:lstStyle/>
          <a:p>
            <a:pPr marL="457200" lvl="0" indent="-342900" rtl="0">
              <a:spcBef>
                <a:spcPts val="0"/>
              </a:spcBef>
              <a:buSzPct val="100000"/>
              <a:buChar char="●"/>
            </a:pPr>
            <a:r>
              <a:rPr lang="en-US" sz="1800" dirty="0">
                <a:latin typeface="Salesforce Sans" panose="020B0505020202020203" pitchFamily="34" charset="77"/>
                <a:cs typeface="Arial" pitchFamily="34" charset="0"/>
              </a:rPr>
              <a:t>The user experience predating Lightning Experience is </a:t>
            </a:r>
            <a:r>
              <a:rPr lang="en-US" sz="1800" dirty="0" err="1">
                <a:latin typeface="Salesforce Sans" panose="020B0505020202020203" pitchFamily="34" charset="77"/>
                <a:cs typeface="Arial" pitchFamily="34" charset="0"/>
              </a:rPr>
              <a:t>Salesforce</a:t>
            </a:r>
            <a:r>
              <a:rPr lang="en-US" sz="1800" dirty="0">
                <a:latin typeface="Salesforce Sans" panose="020B0505020202020203" pitchFamily="34" charset="77"/>
                <a:cs typeface="Arial" pitchFamily="34" charset="0"/>
              </a:rPr>
              <a:t> Classic.</a:t>
            </a:r>
          </a:p>
          <a:p>
            <a:pPr marL="457200" lvl="0" indent="-342900" rtl="0">
              <a:spcBef>
                <a:spcPts val="0"/>
              </a:spcBef>
              <a:buSzPct val="100000"/>
              <a:buChar char="●"/>
            </a:pPr>
            <a:r>
              <a:rPr lang="en-US" sz="1800" dirty="0">
                <a:latin typeface="Salesforce Sans" panose="020B0505020202020203" pitchFamily="34" charset="77"/>
                <a:cs typeface="Arial" pitchFamily="34" charset="0"/>
              </a:rPr>
              <a:t>If users need a few features that you haven’t implemented in Lightning Experience yet, they can quickly switch back to </a:t>
            </a:r>
            <a:r>
              <a:rPr lang="en-US" sz="1800" dirty="0" err="1">
                <a:latin typeface="Salesforce Sans" panose="020B0505020202020203" pitchFamily="34" charset="77"/>
                <a:cs typeface="Arial" pitchFamily="34" charset="0"/>
              </a:rPr>
              <a:t>Salesforce</a:t>
            </a:r>
            <a:r>
              <a:rPr lang="en-US" sz="1800" dirty="0">
                <a:latin typeface="Salesforce Sans" panose="020B0505020202020203" pitchFamily="34" charset="77"/>
                <a:cs typeface="Arial" pitchFamily="34" charset="0"/>
              </a:rPr>
              <a:t> Classic to keep working.</a:t>
            </a:r>
          </a:p>
        </p:txBody>
      </p:sp>
    </p:spTree>
    <p:extLst>
      <p:ext uri="{BB962C8B-B14F-4D97-AF65-F5344CB8AC3E}">
        <p14:creationId xmlns:p14="http://schemas.microsoft.com/office/powerpoint/2010/main" val="1679109547"/>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Shape 1287"/>
          <p:cNvSpPr txBox="1">
            <a:spLocks noGrp="1"/>
          </p:cNvSpPr>
          <p:nvPr>
            <p:ph type="ctrTitle"/>
          </p:nvPr>
        </p:nvSpPr>
        <p:spPr>
          <a:xfrm>
            <a:off x="3166904" y="948356"/>
            <a:ext cx="7573627" cy="1115309"/>
          </a:xfrm>
          <a:prstGeom prst="rect">
            <a:avLst/>
          </a:prstGeom>
          <a:noFill/>
          <a:ln>
            <a:noFill/>
          </a:ln>
        </p:spPr>
        <p:txBody>
          <a:bodyPr spcFirstLastPara="1" vert="horz" wrap="square" lIns="91376" tIns="91376" rIns="91376" bIns="91376" rtlCol="0" anchor="b" anchorCtr="0">
            <a:noAutofit/>
          </a:bodyPr>
          <a:lstStyle/>
          <a:p>
            <a:pPr>
              <a:lnSpc>
                <a:spcPct val="100000"/>
              </a:lnSpc>
              <a:buSzPts val="4100"/>
            </a:pPr>
            <a:r>
              <a:rPr lang="en" sz="3999" dirty="0">
                <a:latin typeface="Salesforce Sans" panose="020B0505020202020203" pitchFamily="34" charset="77"/>
              </a:rPr>
              <a:t>Resources</a:t>
            </a:r>
            <a:endParaRPr sz="3999" dirty="0">
              <a:latin typeface="Salesforce Sans" panose="020B0505020202020203" pitchFamily="34" charset="77"/>
            </a:endParaRPr>
          </a:p>
        </p:txBody>
      </p:sp>
    </p:spTree>
    <p:extLst>
      <p:ext uri="{BB962C8B-B14F-4D97-AF65-F5344CB8AC3E}">
        <p14:creationId xmlns:p14="http://schemas.microsoft.com/office/powerpoint/2010/main" val="150498158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91"/>
        <p:cNvGrpSpPr/>
        <p:nvPr/>
      </p:nvGrpSpPr>
      <p:grpSpPr>
        <a:xfrm>
          <a:off x="0" y="0"/>
          <a:ext cx="0" cy="0"/>
          <a:chOff x="0" y="0"/>
          <a:chExt cx="0" cy="0"/>
        </a:xfrm>
      </p:grpSpPr>
      <p:sp>
        <p:nvSpPr>
          <p:cNvPr id="1294" name="Shape 1294"/>
          <p:cNvSpPr txBox="1">
            <a:spLocks noGrp="1"/>
          </p:cNvSpPr>
          <p:nvPr>
            <p:ph type="title"/>
          </p:nvPr>
        </p:nvSpPr>
        <p:spPr>
          <a:xfrm>
            <a:off x="495300" y="140559"/>
            <a:ext cx="11045923" cy="989742"/>
          </a:xfrm>
          <a:prstGeom prst="rect">
            <a:avLst/>
          </a:prstGeom>
          <a:noFill/>
          <a:ln>
            <a:noFill/>
          </a:ln>
        </p:spPr>
        <p:txBody>
          <a:bodyPr spcFirstLastPara="1" vert="horz" wrap="square" lIns="45655" tIns="45655" rIns="45655" bIns="45655" rtlCol="0" anchor="b" anchorCtr="0">
            <a:noAutofit/>
          </a:bodyPr>
          <a:lstStyle/>
          <a:p>
            <a:r>
              <a:rPr lang="en" sz="3199" dirty="0">
                <a:solidFill>
                  <a:schemeClr val="tx1"/>
                </a:solidFill>
                <a:latin typeface="Salesforce Sans" panose="020B0505020202020203" pitchFamily="34" charset="77"/>
              </a:rPr>
              <a:t>Resources</a:t>
            </a:r>
            <a:endParaRPr sz="3199" dirty="0">
              <a:solidFill>
                <a:schemeClr val="tx1"/>
              </a:solidFill>
              <a:latin typeface="Salesforce Sans" panose="020B0505020202020203" pitchFamily="34" charset="77"/>
            </a:endParaRPr>
          </a:p>
        </p:txBody>
      </p:sp>
      <p:pic>
        <p:nvPicPr>
          <p:cNvPr id="16" name="Shape 8112">
            <a:extLst>
              <a:ext uri="{FF2B5EF4-FFF2-40B4-BE49-F238E27FC236}">
                <a16:creationId xmlns:a16="http://schemas.microsoft.com/office/drawing/2014/main" id="{CCFD28C1-F16F-774F-8B6A-39DB68AA36BC}"/>
              </a:ext>
            </a:extLst>
          </p:cNvPr>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971895" y="1444531"/>
            <a:ext cx="1317909" cy="1588045"/>
          </a:xfrm>
          <a:prstGeom prst="rect">
            <a:avLst/>
          </a:prstGeom>
          <a:noFill/>
          <a:ln>
            <a:noFill/>
          </a:ln>
          <a:effectLst>
            <a:outerShdw blurRad="50800" dist="38100" dir="2700000" algn="tl" rotWithShape="0">
              <a:prstClr val="black">
                <a:alpha val="40000"/>
              </a:prstClr>
            </a:outerShdw>
          </a:effectLst>
        </p:spPr>
      </p:pic>
      <p:sp>
        <p:nvSpPr>
          <p:cNvPr id="17" name="Shape 8113">
            <a:extLst>
              <a:ext uri="{FF2B5EF4-FFF2-40B4-BE49-F238E27FC236}">
                <a16:creationId xmlns:a16="http://schemas.microsoft.com/office/drawing/2014/main" id="{839D25A1-E429-C64E-98FE-A9E8CE0C4B86}"/>
              </a:ext>
            </a:extLst>
          </p:cNvPr>
          <p:cNvSpPr/>
          <p:nvPr/>
        </p:nvSpPr>
        <p:spPr>
          <a:xfrm>
            <a:off x="556808" y="4438680"/>
            <a:ext cx="2168808" cy="1659526"/>
          </a:xfrm>
          <a:prstGeom prst="rect">
            <a:avLst/>
          </a:prstGeom>
          <a:noFill/>
          <a:ln>
            <a:noFill/>
          </a:ln>
        </p:spPr>
        <p:txBody>
          <a:bodyPr lIns="38096" tIns="38096" rIns="38096" bIns="38096" anchor="t" anchorCtr="0">
            <a:noAutofit/>
          </a:bodyPr>
          <a:lstStyle/>
          <a:p>
            <a:pPr defTabSz="228543" hangingPunct="0">
              <a:buClr>
                <a:srgbClr val="FFFFFF"/>
              </a:buClr>
              <a:buSzPct val="25000"/>
            </a:pPr>
            <a:r>
              <a:rPr lang="en-US" sz="1200" kern="0" dirty="0">
                <a:solidFill>
                  <a:schemeClr val="accent2"/>
                </a:solidFill>
                <a:latin typeface="Arial" charset="0"/>
                <a:ea typeface="Arial" charset="0"/>
                <a:cs typeface="Arial" charset="0"/>
                <a:sym typeface="Arial"/>
              </a:rPr>
              <a:t>Evaluate your </a:t>
            </a:r>
            <a:r>
              <a:rPr lang="en-US" sz="1200" kern="0" dirty="0" err="1">
                <a:solidFill>
                  <a:schemeClr val="accent2"/>
                </a:solidFill>
                <a:latin typeface="Arial" charset="0"/>
                <a:ea typeface="Arial" charset="0"/>
                <a:cs typeface="Arial" charset="0"/>
                <a:sym typeface="Arial"/>
              </a:rPr>
              <a:t>org’s</a:t>
            </a:r>
            <a:r>
              <a:rPr lang="en-US" sz="1200" kern="0" dirty="0">
                <a:solidFill>
                  <a:schemeClr val="accent2"/>
                </a:solidFill>
                <a:latin typeface="Arial" charset="0"/>
                <a:ea typeface="Arial" charset="0"/>
                <a:cs typeface="Arial" charset="0"/>
                <a:sym typeface="Arial"/>
              </a:rPr>
              <a:t> readiness for Lightning Experience</a:t>
            </a:r>
          </a:p>
          <a:p>
            <a:pPr defTabSz="228543" hangingPunct="0">
              <a:buClr>
                <a:srgbClr val="FFFFFF"/>
              </a:buClr>
            </a:pPr>
            <a:endParaRPr sz="1200" kern="0" dirty="0">
              <a:solidFill>
                <a:schemeClr val="accent2"/>
              </a:solidFill>
              <a:latin typeface="Arial" charset="0"/>
              <a:ea typeface="Arial" charset="0"/>
              <a:cs typeface="Arial" charset="0"/>
              <a:sym typeface="Arial"/>
            </a:endParaRPr>
          </a:p>
          <a:p>
            <a:pPr defTabSz="228543" hangingPunct="0">
              <a:buClr>
                <a:srgbClr val="FFFFFF"/>
              </a:buClr>
              <a:buSzPct val="25000"/>
            </a:pPr>
            <a:r>
              <a:rPr lang="en-US" sz="1200" kern="0" dirty="0">
                <a:solidFill>
                  <a:schemeClr val="accent2"/>
                </a:solidFill>
                <a:latin typeface="Arial" charset="0"/>
                <a:ea typeface="Arial" charset="0"/>
                <a:cs typeface="Arial" charset="0"/>
                <a:sym typeface="Arial"/>
              </a:rPr>
              <a:t>Determine which users are ready to work in the new interface</a:t>
            </a:r>
          </a:p>
          <a:p>
            <a:pPr defTabSz="228543" hangingPunct="0">
              <a:buClr>
                <a:srgbClr val="FFFFFF"/>
              </a:buClr>
            </a:pPr>
            <a:endParaRPr sz="1200" kern="0" dirty="0">
              <a:solidFill>
                <a:schemeClr val="accent2"/>
              </a:solidFill>
              <a:latin typeface="Arial" charset="0"/>
              <a:ea typeface="Arial" charset="0"/>
              <a:cs typeface="Arial" charset="0"/>
              <a:sym typeface="Arial"/>
            </a:endParaRPr>
          </a:p>
          <a:p>
            <a:pPr defTabSz="228543" hangingPunct="0">
              <a:buClr>
                <a:srgbClr val="FFFFFF"/>
              </a:buClr>
              <a:buSzPct val="25000"/>
            </a:pPr>
            <a:r>
              <a:rPr lang="en-US" sz="1200" kern="0" dirty="0">
                <a:solidFill>
                  <a:schemeClr val="accent2"/>
                </a:solidFill>
                <a:latin typeface="Arial" charset="0"/>
                <a:ea typeface="Arial" charset="0"/>
                <a:cs typeface="Arial" charset="0"/>
                <a:sym typeface="Arial"/>
              </a:rPr>
              <a:t>Develop your rollout plan</a:t>
            </a:r>
          </a:p>
        </p:txBody>
      </p:sp>
      <p:sp>
        <p:nvSpPr>
          <p:cNvPr id="18" name="Rectangle 17">
            <a:extLst>
              <a:ext uri="{FF2B5EF4-FFF2-40B4-BE49-F238E27FC236}">
                <a16:creationId xmlns:a16="http://schemas.microsoft.com/office/drawing/2014/main" id="{3E7AD5AF-4829-B245-A83A-77670F2A00C6}"/>
              </a:ext>
            </a:extLst>
          </p:cNvPr>
          <p:cNvSpPr/>
          <p:nvPr/>
        </p:nvSpPr>
        <p:spPr>
          <a:xfrm>
            <a:off x="403508" y="3298968"/>
            <a:ext cx="2440403" cy="830997"/>
          </a:xfrm>
          <a:prstGeom prst="rect">
            <a:avLst/>
          </a:prstGeom>
        </p:spPr>
        <p:txBody>
          <a:bodyPr wrap="square">
            <a:spAutoFit/>
          </a:bodyPr>
          <a:lstStyle/>
          <a:p>
            <a:pPr algn="ctr"/>
            <a:r>
              <a:rPr lang="en-US" sz="1600" dirty="0">
                <a:solidFill>
                  <a:srgbClr val="00B0F0"/>
                </a:solidFill>
                <a:latin typeface="Arial" charset="0"/>
                <a:ea typeface="Arial" charset="0"/>
                <a:cs typeface="Arial" charset="0"/>
              </a:rPr>
              <a:t>Lightning Experience Readiness Check</a:t>
            </a:r>
          </a:p>
          <a:p>
            <a:pPr algn="ctr"/>
            <a:r>
              <a:rPr lang="en-US" sz="1600" dirty="0">
                <a:solidFill>
                  <a:srgbClr val="00B0F0"/>
                </a:solidFill>
                <a:latin typeface="Arial" charset="0"/>
                <a:ea typeface="Arial" charset="0"/>
                <a:cs typeface="Arial" charset="0"/>
              </a:rPr>
              <a:t> in Setup</a:t>
            </a:r>
          </a:p>
        </p:txBody>
      </p:sp>
      <p:sp>
        <p:nvSpPr>
          <p:cNvPr id="19" name="Rectangle 18">
            <a:extLst>
              <a:ext uri="{FF2B5EF4-FFF2-40B4-BE49-F238E27FC236}">
                <a16:creationId xmlns:a16="http://schemas.microsoft.com/office/drawing/2014/main" id="{F570455C-58FB-774A-9D9E-D0D7DA184823}"/>
              </a:ext>
            </a:extLst>
          </p:cNvPr>
          <p:cNvSpPr/>
          <p:nvPr/>
        </p:nvSpPr>
        <p:spPr>
          <a:xfrm>
            <a:off x="6303794" y="4439741"/>
            <a:ext cx="2523686" cy="2448853"/>
          </a:xfrm>
          <a:prstGeom prst="rect">
            <a:avLst/>
          </a:prstGeom>
        </p:spPr>
        <p:txBody>
          <a:bodyPr wrap="square" lIns="121899" tIns="60949" rIns="121899" bIns="60949">
            <a:spAutoFit/>
          </a:bodyPr>
          <a:lstStyle/>
          <a:p>
            <a:pPr>
              <a:buNone/>
            </a:pPr>
            <a:r>
              <a:rPr lang="en-US" sz="1200" dirty="0">
                <a:solidFill>
                  <a:schemeClr val="accent2"/>
                </a:solidFill>
                <a:latin typeface="Arial" charset="0"/>
                <a:ea typeface="Arial" charset="0"/>
                <a:cs typeface="Arial" charset="0"/>
                <a:hlinkClick r:id="rId4"/>
              </a:rPr>
              <a:t>Lightning Experience Video Series</a:t>
            </a:r>
            <a:endParaRPr lang="en-US" sz="1200" dirty="0">
              <a:solidFill>
                <a:schemeClr val="accent2"/>
              </a:solidFill>
              <a:latin typeface="Arial" charset="0"/>
              <a:ea typeface="Arial" charset="0"/>
              <a:cs typeface="Arial" charset="0"/>
              <a:hlinkClick r:id="rId5"/>
            </a:endParaRPr>
          </a:p>
          <a:p>
            <a:pPr>
              <a:buNone/>
            </a:pPr>
            <a:endParaRPr lang="en-US" sz="1200" dirty="0">
              <a:solidFill>
                <a:schemeClr val="accent2"/>
              </a:solidFill>
              <a:latin typeface="Arial" charset="0"/>
              <a:ea typeface="Arial" charset="0"/>
              <a:cs typeface="Arial" charset="0"/>
              <a:hlinkClick r:id="rId5"/>
            </a:endParaRPr>
          </a:p>
          <a:p>
            <a:r>
              <a:rPr lang="en-US" sz="1200" dirty="0">
                <a:solidFill>
                  <a:schemeClr val="accent1"/>
                </a:solidFill>
                <a:latin typeface="Arial" charset="0"/>
                <a:ea typeface="Arial" charset="0"/>
                <a:cs typeface="Arial" charset="0"/>
                <a:hlinkClick r:id="rId6"/>
              </a:rPr>
              <a:t>Learn Lightning Blog Series</a:t>
            </a:r>
            <a:endParaRPr lang="en-US" sz="1200" dirty="0">
              <a:solidFill>
                <a:schemeClr val="accent1"/>
              </a:solidFill>
              <a:latin typeface="Arial" charset="0"/>
              <a:ea typeface="Arial" charset="0"/>
              <a:cs typeface="Arial" charset="0"/>
            </a:endParaRPr>
          </a:p>
          <a:p>
            <a:pPr>
              <a:buNone/>
            </a:pPr>
            <a:endParaRPr lang="en-US" sz="1200" dirty="0">
              <a:solidFill>
                <a:schemeClr val="accent2"/>
              </a:solidFill>
              <a:latin typeface="Arial" charset="0"/>
              <a:ea typeface="Arial" charset="0"/>
              <a:cs typeface="Arial" charset="0"/>
              <a:hlinkClick r:id="rId5"/>
            </a:endParaRPr>
          </a:p>
          <a:p>
            <a:pPr>
              <a:buNone/>
            </a:pPr>
            <a:endParaRPr lang="en-US" sz="1200" dirty="0">
              <a:solidFill>
                <a:schemeClr val="accent2"/>
              </a:solidFill>
              <a:latin typeface="Arial" charset="0"/>
              <a:ea typeface="Arial" charset="0"/>
              <a:cs typeface="Arial" charset="0"/>
              <a:hlinkClick r:id="rId5"/>
            </a:endParaRPr>
          </a:p>
          <a:p>
            <a:pPr>
              <a:buNone/>
            </a:pPr>
            <a:r>
              <a:rPr lang="en-US" sz="1200" dirty="0">
                <a:solidFill>
                  <a:schemeClr val="accent2"/>
                </a:solidFill>
                <a:latin typeface="Arial" charset="0"/>
                <a:ea typeface="Arial" charset="0"/>
                <a:cs typeface="Arial" charset="0"/>
                <a:hlinkClick r:id="rId7"/>
              </a:rPr>
              <a:t>Lightning  Experience Pro Tips Series</a:t>
            </a:r>
            <a:endParaRPr lang="en-US" sz="1200" dirty="0">
              <a:solidFill>
                <a:schemeClr val="accent2"/>
              </a:solidFill>
              <a:latin typeface="Arial" charset="0"/>
              <a:ea typeface="Arial" charset="0"/>
              <a:cs typeface="Arial" charset="0"/>
            </a:endParaRPr>
          </a:p>
          <a:p>
            <a:pPr>
              <a:buNone/>
            </a:pPr>
            <a:endParaRPr lang="en-US" sz="1200" dirty="0">
              <a:solidFill>
                <a:schemeClr val="accent2"/>
              </a:solidFill>
              <a:latin typeface="Arial" charset="0"/>
              <a:ea typeface="Arial" charset="0"/>
              <a:cs typeface="Arial" charset="0"/>
            </a:endParaRPr>
          </a:p>
          <a:p>
            <a:pPr marL="225425" lvl="0" indent="-225425">
              <a:lnSpc>
                <a:spcPct val="90000"/>
              </a:lnSpc>
              <a:spcBef>
                <a:spcPts val="1000"/>
              </a:spcBef>
              <a:buClr>
                <a:srgbClr val="7F7F7F"/>
              </a:buClr>
              <a:buSzPct val="100000"/>
            </a:pPr>
            <a:r>
              <a:rPr lang="en-US" sz="1200" dirty="0">
                <a:solidFill>
                  <a:srgbClr val="3B3B3B"/>
                </a:solidFill>
                <a:latin typeface="Arial" pitchFamily="34" charset="0"/>
                <a:ea typeface="Arial"/>
                <a:cs typeface="Arial" pitchFamily="34" charset="0"/>
                <a:sym typeface="Arial"/>
                <a:hlinkClick r:id="rId8"/>
              </a:rPr>
              <a:t>Release Notes</a:t>
            </a:r>
            <a:endParaRPr lang="en-US" sz="1200" dirty="0">
              <a:solidFill>
                <a:schemeClr val="accent2"/>
              </a:solidFill>
              <a:latin typeface="Arial" charset="0"/>
              <a:ea typeface="Arial" charset="0"/>
              <a:cs typeface="Arial" charset="0"/>
            </a:endParaRPr>
          </a:p>
          <a:p>
            <a:pPr>
              <a:buNone/>
            </a:pPr>
            <a:endParaRPr lang="en-US" sz="1200" dirty="0">
              <a:solidFill>
                <a:schemeClr val="accent2"/>
              </a:solidFill>
              <a:latin typeface="Arial" charset="0"/>
              <a:ea typeface="Arial" charset="0"/>
              <a:cs typeface="Arial" charset="0"/>
            </a:endParaRPr>
          </a:p>
          <a:p>
            <a:pPr>
              <a:buNone/>
            </a:pPr>
            <a:endParaRPr lang="en-US" sz="1200" dirty="0">
              <a:solidFill>
                <a:schemeClr val="accent2"/>
              </a:solidFill>
              <a:latin typeface="Arial" charset="0"/>
              <a:ea typeface="Arial" charset="0"/>
              <a:cs typeface="Arial" charset="0"/>
            </a:endParaRPr>
          </a:p>
        </p:txBody>
      </p:sp>
      <p:pic>
        <p:nvPicPr>
          <p:cNvPr id="20" name="Picture 19">
            <a:extLst>
              <a:ext uri="{FF2B5EF4-FFF2-40B4-BE49-F238E27FC236}">
                <a16:creationId xmlns:a16="http://schemas.microsoft.com/office/drawing/2014/main" id="{06848A50-2699-7441-9254-84F085A6C2FA}"/>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48118" y="2215635"/>
            <a:ext cx="2703610" cy="804327"/>
          </a:xfrm>
          <a:prstGeom prst="rect">
            <a:avLst/>
          </a:prstGeom>
        </p:spPr>
      </p:pic>
      <p:sp>
        <p:nvSpPr>
          <p:cNvPr id="21" name="TextBox 20">
            <a:extLst>
              <a:ext uri="{FF2B5EF4-FFF2-40B4-BE49-F238E27FC236}">
                <a16:creationId xmlns:a16="http://schemas.microsoft.com/office/drawing/2014/main" id="{11A562C7-E473-FE40-B862-2D9BF8CD959E}"/>
              </a:ext>
            </a:extLst>
          </p:cNvPr>
          <p:cNvSpPr txBox="1"/>
          <p:nvPr/>
        </p:nvSpPr>
        <p:spPr>
          <a:xfrm>
            <a:off x="3441652" y="4425707"/>
            <a:ext cx="2308517" cy="1231084"/>
          </a:xfrm>
          <a:prstGeom prst="rect">
            <a:avLst/>
          </a:prstGeom>
          <a:noFill/>
        </p:spPr>
        <p:txBody>
          <a:bodyPr wrap="square" lIns="121899" tIns="60949" rIns="121899" bIns="60949" rtlCol="0">
            <a:spAutoFit/>
          </a:bodyPr>
          <a:lstStyle/>
          <a:p>
            <a:pPr>
              <a:buNone/>
            </a:pPr>
            <a:r>
              <a:rPr lang="en-US" sz="1200" dirty="0">
                <a:solidFill>
                  <a:schemeClr val="tx1">
                    <a:lumMod val="50000"/>
                    <a:lumOff val="50000"/>
                  </a:schemeClr>
                </a:solidFill>
                <a:latin typeface="Arial" charset="0"/>
                <a:ea typeface="Arial" charset="0"/>
                <a:cs typeface="Arial" charset="0"/>
                <a:hlinkClick r:id="rId10"/>
              </a:rPr>
              <a:t>Make the Move to Lightning Experience</a:t>
            </a:r>
            <a:endParaRPr lang="en-US" sz="1200" dirty="0">
              <a:solidFill>
                <a:schemeClr val="tx1">
                  <a:lumMod val="50000"/>
                  <a:lumOff val="50000"/>
                </a:schemeClr>
              </a:solidFill>
              <a:latin typeface="Arial" charset="0"/>
              <a:ea typeface="Arial" charset="0"/>
              <a:cs typeface="Arial" charset="0"/>
            </a:endParaRPr>
          </a:p>
          <a:p>
            <a:pPr>
              <a:buNone/>
            </a:pPr>
            <a:endParaRPr lang="en-US" sz="1200" dirty="0">
              <a:solidFill>
                <a:schemeClr val="tx1">
                  <a:lumMod val="50000"/>
                  <a:lumOff val="50000"/>
                </a:schemeClr>
              </a:solidFill>
              <a:latin typeface="Arial" charset="0"/>
              <a:ea typeface="Arial" charset="0"/>
              <a:cs typeface="Arial" charset="0"/>
            </a:endParaRPr>
          </a:p>
          <a:p>
            <a:r>
              <a:rPr lang="en-US" sz="1200" dirty="0">
                <a:solidFill>
                  <a:schemeClr val="tx1">
                    <a:lumMod val="50000"/>
                    <a:lumOff val="50000"/>
                  </a:schemeClr>
                </a:solidFill>
                <a:latin typeface="Arial" charset="0"/>
                <a:ea typeface="Arial" charset="0"/>
                <a:cs typeface="Arial" charset="0"/>
                <a:hlinkClick r:id="rId11"/>
              </a:rPr>
              <a:t>Learn to Work with Lightning Experience</a:t>
            </a:r>
            <a:endParaRPr lang="en-US" sz="1200" dirty="0">
              <a:solidFill>
                <a:schemeClr val="tx1">
                  <a:lumMod val="50000"/>
                  <a:lumOff val="50000"/>
                </a:schemeClr>
              </a:solidFill>
              <a:latin typeface="Arial" charset="0"/>
              <a:ea typeface="Arial" charset="0"/>
              <a:cs typeface="Arial" charset="0"/>
            </a:endParaRPr>
          </a:p>
          <a:p>
            <a:pPr>
              <a:buNone/>
            </a:pPr>
            <a:endParaRPr lang="en-US" sz="1200" dirty="0">
              <a:solidFill>
                <a:schemeClr val="tx1">
                  <a:lumMod val="50000"/>
                  <a:lumOff val="50000"/>
                </a:schemeClr>
              </a:solidFill>
              <a:latin typeface="Arial" charset="0"/>
              <a:ea typeface="Arial" charset="0"/>
              <a:cs typeface="Arial" charset="0"/>
            </a:endParaRPr>
          </a:p>
        </p:txBody>
      </p:sp>
      <p:pic>
        <p:nvPicPr>
          <p:cNvPr id="22" name="Picture 21">
            <a:extLst>
              <a:ext uri="{FF2B5EF4-FFF2-40B4-BE49-F238E27FC236}">
                <a16:creationId xmlns:a16="http://schemas.microsoft.com/office/drawing/2014/main" id="{A40AE4ED-9FC0-4548-B4CA-0D5BDFC0092D}"/>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884798" y="2050982"/>
            <a:ext cx="1176212" cy="999656"/>
          </a:xfrm>
          <a:prstGeom prst="rect">
            <a:avLst/>
          </a:prstGeom>
        </p:spPr>
      </p:pic>
      <p:sp>
        <p:nvSpPr>
          <p:cNvPr id="23" name="Content Placeholder 6">
            <a:extLst>
              <a:ext uri="{FF2B5EF4-FFF2-40B4-BE49-F238E27FC236}">
                <a16:creationId xmlns:a16="http://schemas.microsoft.com/office/drawing/2014/main" id="{1E6A905A-64DB-D140-837B-5E20E1C94F51}"/>
              </a:ext>
            </a:extLst>
          </p:cNvPr>
          <p:cNvSpPr txBox="1">
            <a:spLocks/>
          </p:cNvSpPr>
          <p:nvPr/>
        </p:nvSpPr>
        <p:spPr>
          <a:xfrm>
            <a:off x="9468225" y="4435869"/>
            <a:ext cx="1996944" cy="667383"/>
          </a:xfrm>
          <a:prstGeom prst="rect">
            <a:avLst/>
          </a:prstGeom>
        </p:spPr>
        <p:txBody>
          <a:bodyPr/>
          <a:lst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b="1"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200" dirty="0">
                <a:solidFill>
                  <a:schemeClr val="tx1">
                    <a:lumMod val="50000"/>
                    <a:lumOff val="50000"/>
                  </a:schemeClr>
                </a:solidFill>
                <a:latin typeface="Arial" charset="0"/>
                <a:ea typeface="Arial" charset="0"/>
                <a:cs typeface="Arial" charset="0"/>
                <a:hlinkClick r:id="rId13"/>
              </a:rPr>
              <a:t>success.salesforce.com</a:t>
            </a:r>
            <a:endParaRPr lang="en-US" sz="1200" dirty="0">
              <a:solidFill>
                <a:schemeClr val="tx1">
                  <a:lumMod val="50000"/>
                  <a:lumOff val="50000"/>
                </a:schemeClr>
              </a:solidFill>
              <a:latin typeface="Arial" charset="0"/>
              <a:ea typeface="Arial" charset="0"/>
              <a:cs typeface="Arial" charset="0"/>
            </a:endParaRPr>
          </a:p>
        </p:txBody>
      </p:sp>
      <p:pic>
        <p:nvPicPr>
          <p:cNvPr id="24" name="Picture 23">
            <a:extLst>
              <a:ext uri="{FF2B5EF4-FFF2-40B4-BE49-F238E27FC236}">
                <a16:creationId xmlns:a16="http://schemas.microsoft.com/office/drawing/2014/main" id="{E85F393A-FF0D-274A-8514-B035C31E05EC}"/>
              </a:ext>
            </a:extLst>
          </p:cNvPr>
          <p:cNvPicPr>
            <a:picLocks noChangeAspect="1"/>
          </p:cNvPicPr>
          <p:nvPr/>
        </p:nvPicPr>
        <p:blipFill>
          <a:blip r:embed="rId14"/>
          <a:stretch>
            <a:fillRect/>
          </a:stretch>
        </p:blipFill>
        <p:spPr>
          <a:xfrm>
            <a:off x="9275716" y="2033399"/>
            <a:ext cx="2280712" cy="1160490"/>
          </a:xfrm>
          <a:prstGeom prst="rect">
            <a:avLst/>
          </a:prstGeom>
        </p:spPr>
      </p:pic>
      <p:sp>
        <p:nvSpPr>
          <p:cNvPr id="25" name="Rectangle 24">
            <a:extLst>
              <a:ext uri="{FF2B5EF4-FFF2-40B4-BE49-F238E27FC236}">
                <a16:creationId xmlns:a16="http://schemas.microsoft.com/office/drawing/2014/main" id="{729EB29A-33C1-FC41-842D-DE05AF9D10D3}"/>
              </a:ext>
            </a:extLst>
          </p:cNvPr>
          <p:cNvSpPr/>
          <p:nvPr/>
        </p:nvSpPr>
        <p:spPr>
          <a:xfrm>
            <a:off x="6171209" y="3308815"/>
            <a:ext cx="2440403" cy="584775"/>
          </a:xfrm>
          <a:prstGeom prst="rect">
            <a:avLst/>
          </a:prstGeom>
        </p:spPr>
        <p:txBody>
          <a:bodyPr wrap="square">
            <a:spAutoFit/>
          </a:bodyPr>
          <a:lstStyle/>
          <a:p>
            <a:pPr algn="ctr"/>
            <a:r>
              <a:rPr lang="en-US" sz="1600" dirty="0">
                <a:solidFill>
                  <a:srgbClr val="00B0F0"/>
                </a:solidFill>
                <a:latin typeface="Arial" charset="0"/>
                <a:ea typeface="Arial" charset="0"/>
                <a:cs typeface="Arial" charset="0"/>
              </a:rPr>
              <a:t>More Resources for </a:t>
            </a:r>
            <a:r>
              <a:rPr lang="en-US" sz="1600" dirty="0" err="1">
                <a:solidFill>
                  <a:srgbClr val="00B0F0"/>
                </a:solidFill>
                <a:latin typeface="Arial" charset="0"/>
                <a:ea typeface="Arial" charset="0"/>
                <a:cs typeface="Arial" charset="0"/>
              </a:rPr>
              <a:t>Admins</a:t>
            </a:r>
            <a:endParaRPr lang="en-US" sz="1600" dirty="0">
              <a:solidFill>
                <a:srgbClr val="00B0F0"/>
              </a:solidFill>
              <a:latin typeface="Arial" charset="0"/>
              <a:ea typeface="Arial" charset="0"/>
              <a:cs typeface="Arial" charset="0"/>
            </a:endParaRPr>
          </a:p>
        </p:txBody>
      </p:sp>
      <p:sp>
        <p:nvSpPr>
          <p:cNvPr id="26" name="Rectangle 25">
            <a:extLst>
              <a:ext uri="{FF2B5EF4-FFF2-40B4-BE49-F238E27FC236}">
                <a16:creationId xmlns:a16="http://schemas.microsoft.com/office/drawing/2014/main" id="{046C4557-D813-4945-BD3E-EF9F13080E89}"/>
              </a:ext>
            </a:extLst>
          </p:cNvPr>
          <p:cNvSpPr/>
          <p:nvPr/>
        </p:nvSpPr>
        <p:spPr>
          <a:xfrm>
            <a:off x="3250166" y="3301385"/>
            <a:ext cx="2440403" cy="338554"/>
          </a:xfrm>
          <a:prstGeom prst="rect">
            <a:avLst/>
          </a:prstGeom>
        </p:spPr>
        <p:txBody>
          <a:bodyPr wrap="square">
            <a:spAutoFit/>
          </a:bodyPr>
          <a:lstStyle/>
          <a:p>
            <a:pPr algn="ctr"/>
            <a:r>
              <a:rPr lang="en-US" sz="1600" dirty="0">
                <a:solidFill>
                  <a:srgbClr val="00B0F0"/>
                </a:solidFill>
                <a:latin typeface="Arial" charset="0"/>
                <a:ea typeface="Arial" charset="0"/>
                <a:cs typeface="Arial" charset="0"/>
              </a:rPr>
              <a:t>Prepare with Trailhead</a:t>
            </a:r>
          </a:p>
        </p:txBody>
      </p:sp>
      <p:sp>
        <p:nvSpPr>
          <p:cNvPr id="27" name="Rectangle 26">
            <a:extLst>
              <a:ext uri="{FF2B5EF4-FFF2-40B4-BE49-F238E27FC236}">
                <a16:creationId xmlns:a16="http://schemas.microsoft.com/office/drawing/2014/main" id="{4E23A215-7DBB-9B47-B08B-82BBD7C35A94}"/>
              </a:ext>
            </a:extLst>
          </p:cNvPr>
          <p:cNvSpPr/>
          <p:nvPr/>
        </p:nvSpPr>
        <p:spPr>
          <a:xfrm>
            <a:off x="9215252" y="3308812"/>
            <a:ext cx="2380813" cy="338554"/>
          </a:xfrm>
          <a:prstGeom prst="rect">
            <a:avLst/>
          </a:prstGeom>
        </p:spPr>
        <p:txBody>
          <a:bodyPr wrap="square">
            <a:spAutoFit/>
          </a:bodyPr>
          <a:lstStyle/>
          <a:p>
            <a:pPr algn="ctr"/>
            <a:r>
              <a:rPr lang="en-US" sz="1600" dirty="0">
                <a:solidFill>
                  <a:srgbClr val="00B0F0"/>
                </a:solidFill>
                <a:latin typeface="Arial" charset="0"/>
                <a:ea typeface="Arial" charset="0"/>
                <a:cs typeface="Arial" charset="0"/>
              </a:rPr>
              <a:t>Lightning Now! Group</a:t>
            </a:r>
          </a:p>
        </p:txBody>
      </p:sp>
      <p:cxnSp>
        <p:nvCxnSpPr>
          <p:cNvPr id="28" name="Straight Connector 27">
            <a:hlinkClick r:id="rId4"/>
            <a:extLst>
              <a:ext uri="{FF2B5EF4-FFF2-40B4-BE49-F238E27FC236}">
                <a16:creationId xmlns:a16="http://schemas.microsoft.com/office/drawing/2014/main" id="{D96FE9CD-4D6F-9C42-948B-682A7574E9B8}"/>
              </a:ext>
            </a:extLst>
          </p:cNvPr>
          <p:cNvCxnSpPr/>
          <p:nvPr/>
        </p:nvCxnSpPr>
        <p:spPr>
          <a:xfrm>
            <a:off x="521638" y="4231283"/>
            <a:ext cx="11031454" cy="0"/>
          </a:xfrm>
          <a:prstGeom prst="line">
            <a:avLst/>
          </a:prstGeom>
          <a:ln w="9525" cmpd="sng">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678592"/>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Tree>
    <p:extLst>
      <p:ext uri="{BB962C8B-B14F-4D97-AF65-F5344CB8AC3E}">
        <p14:creationId xmlns:p14="http://schemas.microsoft.com/office/powerpoint/2010/main" val="3890654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t="-1"/>
          <a:stretch/>
        </p:blipFill>
        <p:spPr>
          <a:xfrm>
            <a:off x="1588" y="68111"/>
            <a:ext cx="12185651" cy="6788997"/>
          </a:xfrm>
          <a:prstGeom prst="rect">
            <a:avLst/>
          </a:prstGeom>
        </p:spPr>
      </p:pic>
      <p:sp>
        <p:nvSpPr>
          <p:cNvPr id="13" name="Content Placeholder 12"/>
          <p:cNvSpPr>
            <a:spLocks noGrp="1"/>
          </p:cNvSpPr>
          <p:nvPr>
            <p:ph sz="quarter" idx="11"/>
          </p:nvPr>
        </p:nvSpPr>
        <p:spPr>
          <a:xfrm>
            <a:off x="571500" y="1653336"/>
            <a:ext cx="11045952" cy="4222667"/>
          </a:xfrm>
        </p:spPr>
        <p:txBody>
          <a:bodyPr/>
          <a:lstStyle/>
          <a:p>
            <a:r>
              <a:rPr lang="en-US" sz="1200" dirty="0">
                <a:latin typeface="Salesforce Sans" panose="020B0505020202020203" pitchFamily="34" charset="77"/>
              </a:rPr>
              <a:t>This presentation may contain forward-looking statements that involve risks, uncertainties, and assumptions. If any such uncertainties materialize or if any of the assumptions proves incorrect, the results of </a:t>
            </a:r>
            <a:r>
              <a:rPr lang="en-US" sz="1200" dirty="0" err="1">
                <a:latin typeface="Salesforce Sans" panose="020B0505020202020203" pitchFamily="34" charset="77"/>
              </a:rPr>
              <a:t>salesforce.com</a:t>
            </a:r>
            <a:r>
              <a:rPr lang="en-US" sz="1200" dirty="0">
                <a:latin typeface="Salesforce Sans" panose="020B0505020202020203" pitchFamily="34" charset="77"/>
              </a:rPr>
              <a:t>, </a:t>
            </a:r>
            <a:r>
              <a:rPr lang="en-US" sz="1200" dirty="0" err="1">
                <a:latin typeface="Salesforce Sans" panose="020B0505020202020203" pitchFamily="34" charset="77"/>
              </a:rPr>
              <a:t>inc.</a:t>
            </a:r>
            <a:r>
              <a:rPr lang="en-US" sz="1200" dirty="0">
                <a:latin typeface="Salesforce Sans" panose="020B0505020202020203" pitchFamily="34" charset="77"/>
              </a:rPr>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r>
              <a:rPr lang="en-US" sz="1200" dirty="0">
                <a:latin typeface="Salesforce Sans" panose="020B0505020202020203" pitchFamily="34" charset="77"/>
              </a:rPr>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latin typeface="Salesforce Sans" panose="020B0505020202020203" pitchFamily="34" charset="77"/>
              </a:rPr>
              <a:t>salesforce.com</a:t>
            </a:r>
            <a:r>
              <a:rPr lang="en-US" sz="1200" dirty="0">
                <a:latin typeface="Salesforce Sans" panose="020B0505020202020203" pitchFamily="34" charset="77"/>
              </a:rPr>
              <a:t> products, and utilization and selling to larger enterprise customers. Further information on potential factors that could affect the financial results of </a:t>
            </a:r>
            <a:r>
              <a:rPr lang="en-US" sz="1200" dirty="0" err="1">
                <a:latin typeface="Salesforce Sans" panose="020B0505020202020203" pitchFamily="34" charset="77"/>
              </a:rPr>
              <a:t>salesforce.com</a:t>
            </a:r>
            <a:r>
              <a:rPr lang="en-US" sz="1200" dirty="0">
                <a:latin typeface="Salesforce Sans" panose="020B0505020202020203" pitchFamily="34" charset="77"/>
              </a:rPr>
              <a:t>, </a:t>
            </a:r>
            <a:r>
              <a:rPr lang="en-US" sz="1200" dirty="0" err="1">
                <a:latin typeface="Salesforce Sans" panose="020B0505020202020203" pitchFamily="34" charset="77"/>
              </a:rPr>
              <a:t>inc.</a:t>
            </a:r>
            <a:r>
              <a:rPr lang="en-US" sz="1200" dirty="0">
                <a:latin typeface="Salesforce Sans" panose="020B0505020202020203" pitchFamily="34" charset="77"/>
              </a:rPr>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r>
              <a:rPr lang="en-US" sz="1200" dirty="0">
                <a:latin typeface="Salesforce Sans" panose="020B0505020202020203" pitchFamily="34" charset="77"/>
              </a:rPr>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latin typeface="Salesforce Sans" panose="020B0505020202020203" pitchFamily="34" charset="77"/>
              </a:rPr>
              <a:t>Salesforce.com</a:t>
            </a:r>
            <a:r>
              <a:rPr lang="en-US" sz="1200" dirty="0">
                <a:latin typeface="Salesforce Sans" panose="020B0505020202020203" pitchFamily="34" charset="77"/>
              </a:rPr>
              <a:t>, </a:t>
            </a:r>
            <a:r>
              <a:rPr lang="en-US" sz="1200" dirty="0" err="1">
                <a:latin typeface="Salesforce Sans" panose="020B0505020202020203" pitchFamily="34" charset="77"/>
              </a:rPr>
              <a:t>inc.</a:t>
            </a:r>
            <a:r>
              <a:rPr lang="en-US" sz="1200" dirty="0">
                <a:latin typeface="Salesforce Sans" panose="020B0505020202020203" pitchFamily="34" charset="77"/>
              </a:rPr>
              <a:t> assumes no obligation and does not intend to update these forward-looking statements.</a:t>
            </a:r>
          </a:p>
        </p:txBody>
      </p:sp>
      <p:sp>
        <p:nvSpPr>
          <p:cNvPr id="7" name="Title 6"/>
          <p:cNvSpPr>
            <a:spLocks noGrp="1"/>
          </p:cNvSpPr>
          <p:nvPr>
            <p:ph type="title"/>
          </p:nvPr>
        </p:nvSpPr>
        <p:spPr/>
        <p:txBody>
          <a:bodyPr/>
          <a:lstStyle/>
          <a:p>
            <a:r>
              <a:rPr lang="en-US" dirty="0"/>
              <a:t>Forward-Looking Statement</a:t>
            </a:r>
          </a:p>
        </p:txBody>
      </p:sp>
      <p:sp>
        <p:nvSpPr>
          <p:cNvPr id="14" name="Text Placeholder 13"/>
          <p:cNvSpPr>
            <a:spLocks noGrp="1"/>
          </p:cNvSpPr>
          <p:nvPr>
            <p:ph type="body" sz="quarter" idx="16"/>
          </p:nvPr>
        </p:nvSpPr>
        <p:spPr>
          <a:xfrm>
            <a:off x="586048" y="1097786"/>
            <a:ext cx="11286427" cy="338467"/>
          </a:xfrm>
        </p:spPr>
        <p:txBody>
          <a:bodyPr/>
          <a:lstStyle/>
          <a:p>
            <a:r>
              <a:rPr lang="en-US" dirty="0"/>
              <a:t>Statement under the Private Securities Litigation Reform Act of 1995</a:t>
            </a:r>
          </a:p>
        </p:txBody>
      </p:sp>
      <p:pic>
        <p:nvPicPr>
          <p:cNvPr id="6" name="pasted-image.pdf" descr="pasted-image.pd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1029289" y="566206"/>
            <a:ext cx="635569" cy="444979"/>
          </a:xfrm>
          <a:prstGeom prst="rect">
            <a:avLst/>
          </a:prstGeom>
          <a:ln w="12700">
            <a:miter lim="400000"/>
          </a:ln>
        </p:spPr>
      </p:pic>
    </p:spTree>
    <p:extLst>
      <p:ext uri="{BB962C8B-B14F-4D97-AF65-F5344CB8AC3E}">
        <p14:creationId xmlns:p14="http://schemas.microsoft.com/office/powerpoint/2010/main" val="2904758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Shape 889"/>
          <p:cNvSpPr txBox="1">
            <a:spLocks noGrp="1"/>
          </p:cNvSpPr>
          <p:nvPr>
            <p:ph type="title"/>
          </p:nvPr>
        </p:nvSpPr>
        <p:spPr>
          <a:prstGeom prst="rect">
            <a:avLst/>
          </a:prstGeom>
          <a:noFill/>
          <a:ln>
            <a:noFill/>
          </a:ln>
        </p:spPr>
        <p:txBody>
          <a:bodyPr spcFirstLastPara="1" vert="horz" wrap="square" lIns="0" tIns="0" rIns="0" bIns="0" rtlCol="0" anchor="b" anchorCtr="0">
            <a:noAutofit/>
          </a:bodyPr>
          <a:lstStyle/>
          <a:p>
            <a:r>
              <a:rPr lang="en" sz="3199" dirty="0">
                <a:solidFill>
                  <a:schemeClr val="tx1"/>
                </a:solidFill>
                <a:latin typeface="Salesforce Sans" panose="020B0505020202020203" pitchFamily="34" charset="77"/>
              </a:rPr>
              <a:t>Agenda</a:t>
            </a:r>
            <a:endParaRPr sz="3199" dirty="0">
              <a:solidFill>
                <a:schemeClr val="tx1"/>
              </a:solidFill>
              <a:latin typeface="Salesforce Sans" panose="020B0505020202020203" pitchFamily="34" charset="77"/>
            </a:endParaRPr>
          </a:p>
        </p:txBody>
      </p:sp>
      <p:sp>
        <p:nvSpPr>
          <p:cNvPr id="890" name="Shape 890"/>
          <p:cNvSpPr txBox="1">
            <a:spLocks noGrp="1"/>
          </p:cNvSpPr>
          <p:nvPr>
            <p:ph type="body" idx="1"/>
          </p:nvPr>
        </p:nvSpPr>
        <p:spPr>
          <a:xfrm>
            <a:off x="1552120" y="1496122"/>
            <a:ext cx="9989104" cy="4222500"/>
          </a:xfrm>
          <a:prstGeom prst="rect">
            <a:avLst/>
          </a:prstGeom>
          <a:noFill/>
          <a:ln>
            <a:noFill/>
          </a:ln>
        </p:spPr>
        <p:txBody>
          <a:bodyPr spcFirstLastPara="1" vert="horz" wrap="square" lIns="0" tIns="0" rIns="0" bIns="0" rtlCol="0" anchor="t" anchorCtr="0">
            <a:noAutofit/>
          </a:bodyPr>
          <a:lstStyle/>
          <a:p>
            <a:pPr marL="0" indent="0">
              <a:spcBef>
                <a:spcPts val="0"/>
              </a:spcBef>
              <a:buSzPts val="1800"/>
              <a:buFont typeface="Arial"/>
              <a:buChar char="​"/>
            </a:pPr>
            <a:r>
              <a:rPr lang="en" sz="2399" dirty="0">
                <a:solidFill>
                  <a:schemeClr val="accent2">
                    <a:lumMod val="75000"/>
                  </a:schemeClr>
                </a:solidFill>
                <a:latin typeface="Salesforce Sans" panose="020B0505020202020203" pitchFamily="34" charset="77"/>
              </a:rPr>
              <a:t>Introduction to Salesforce Lightning</a:t>
            </a:r>
            <a:endParaRPr sz="1466"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10 Lightning Experience Features to Increase Productivity</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Demo 1: Productivity Features</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5 Ways to Customize Lightning Experience</a:t>
            </a:r>
            <a:endParaRPr sz="1466"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Demo 2: Customization Features</a:t>
            </a:r>
            <a:endParaRPr sz="2399" dirty="0">
              <a:solidFill>
                <a:schemeClr val="accent2">
                  <a:lumMod val="75000"/>
                </a:schemeClr>
              </a:solidFill>
              <a:latin typeface="Salesforce Sans" panose="020B0505020202020203" pitchFamily="34" charset="77"/>
            </a:endParaRPr>
          </a:p>
          <a:p>
            <a:pPr marL="0" indent="0">
              <a:spcBef>
                <a:spcPts val="2399"/>
              </a:spcBef>
              <a:buSzPts val="1800"/>
              <a:buFont typeface="Arial"/>
              <a:buChar char="​"/>
            </a:pPr>
            <a:r>
              <a:rPr lang="en" sz="2399" dirty="0">
                <a:solidFill>
                  <a:schemeClr val="accent2">
                    <a:lumMod val="75000"/>
                  </a:schemeClr>
                </a:solidFill>
                <a:latin typeface="Salesforce Sans" panose="020B0505020202020203" pitchFamily="34" charset="77"/>
              </a:rPr>
              <a:t>Lightning Resources &amp; Discussion</a:t>
            </a:r>
            <a:endParaRPr sz="2399" dirty="0">
              <a:solidFill>
                <a:schemeClr val="accent2">
                  <a:lumMod val="75000"/>
                </a:schemeClr>
              </a:solidFill>
              <a:latin typeface="Salesforce Sans" panose="020B0505020202020203" pitchFamily="34" charset="77"/>
            </a:endParaRPr>
          </a:p>
        </p:txBody>
      </p:sp>
      <p:cxnSp>
        <p:nvCxnSpPr>
          <p:cNvPr id="891" name="Shape 891"/>
          <p:cNvCxnSpPr/>
          <p:nvPr/>
        </p:nvCxnSpPr>
        <p:spPr>
          <a:xfrm>
            <a:off x="829515" y="1648429"/>
            <a:ext cx="550877" cy="0"/>
          </a:xfrm>
          <a:prstGeom prst="straightConnector1">
            <a:avLst/>
          </a:prstGeom>
          <a:noFill/>
          <a:ln w="9525" cap="flat" cmpd="sng">
            <a:solidFill>
              <a:srgbClr val="B6C4CC"/>
            </a:solidFill>
            <a:prstDash val="dash"/>
            <a:round/>
            <a:headEnd type="none" w="sm" len="sm"/>
            <a:tailEnd type="none" w="sm" len="sm"/>
          </a:ln>
        </p:spPr>
      </p:cxnSp>
      <p:cxnSp>
        <p:nvCxnSpPr>
          <p:cNvPr id="892" name="Shape 892"/>
          <p:cNvCxnSpPr/>
          <p:nvPr/>
        </p:nvCxnSpPr>
        <p:spPr>
          <a:xfrm>
            <a:off x="838360" y="2326946"/>
            <a:ext cx="550877" cy="0"/>
          </a:xfrm>
          <a:prstGeom prst="straightConnector1">
            <a:avLst/>
          </a:prstGeom>
          <a:noFill/>
          <a:ln w="9525" cap="flat" cmpd="sng">
            <a:solidFill>
              <a:srgbClr val="B6C4CC"/>
            </a:solidFill>
            <a:prstDash val="dash"/>
            <a:round/>
            <a:headEnd type="none" w="sm" len="sm"/>
            <a:tailEnd type="none" w="sm" len="sm"/>
          </a:ln>
        </p:spPr>
      </p:cxnSp>
      <p:cxnSp>
        <p:nvCxnSpPr>
          <p:cNvPr id="893" name="Shape 893"/>
          <p:cNvCxnSpPr/>
          <p:nvPr/>
        </p:nvCxnSpPr>
        <p:spPr>
          <a:xfrm>
            <a:off x="855998" y="3000213"/>
            <a:ext cx="550877" cy="0"/>
          </a:xfrm>
          <a:prstGeom prst="straightConnector1">
            <a:avLst/>
          </a:prstGeom>
          <a:noFill/>
          <a:ln w="9525" cap="flat" cmpd="sng">
            <a:solidFill>
              <a:srgbClr val="B6C4CC"/>
            </a:solidFill>
            <a:prstDash val="dash"/>
            <a:round/>
            <a:headEnd type="none" w="sm" len="sm"/>
            <a:tailEnd type="none" w="sm" len="sm"/>
          </a:ln>
        </p:spPr>
      </p:cxnSp>
      <p:cxnSp>
        <p:nvCxnSpPr>
          <p:cNvPr id="894" name="Shape 894"/>
          <p:cNvCxnSpPr/>
          <p:nvPr/>
        </p:nvCxnSpPr>
        <p:spPr>
          <a:xfrm>
            <a:off x="838360" y="3685830"/>
            <a:ext cx="550877" cy="0"/>
          </a:xfrm>
          <a:prstGeom prst="straightConnector1">
            <a:avLst/>
          </a:prstGeom>
          <a:noFill/>
          <a:ln w="9525" cap="flat" cmpd="sng">
            <a:solidFill>
              <a:srgbClr val="B6C4CC"/>
            </a:solidFill>
            <a:prstDash val="dash"/>
            <a:round/>
            <a:headEnd type="none" w="sm" len="sm"/>
            <a:tailEnd type="none" w="sm" len="sm"/>
          </a:ln>
        </p:spPr>
      </p:cxnSp>
      <p:cxnSp>
        <p:nvCxnSpPr>
          <p:cNvPr id="895" name="Shape 895"/>
          <p:cNvCxnSpPr/>
          <p:nvPr/>
        </p:nvCxnSpPr>
        <p:spPr>
          <a:xfrm>
            <a:off x="855998" y="4371448"/>
            <a:ext cx="550877" cy="0"/>
          </a:xfrm>
          <a:prstGeom prst="straightConnector1">
            <a:avLst/>
          </a:prstGeom>
          <a:noFill/>
          <a:ln w="9525" cap="flat" cmpd="sng">
            <a:solidFill>
              <a:srgbClr val="B6C4CC"/>
            </a:solidFill>
            <a:prstDash val="dash"/>
            <a:round/>
            <a:headEnd type="none" w="sm" len="sm"/>
            <a:tailEnd type="none" w="sm" len="sm"/>
          </a:ln>
        </p:spPr>
      </p:cxnSp>
      <p:cxnSp>
        <p:nvCxnSpPr>
          <p:cNvPr id="896" name="Shape 896"/>
          <p:cNvCxnSpPr/>
          <p:nvPr/>
        </p:nvCxnSpPr>
        <p:spPr>
          <a:xfrm>
            <a:off x="882482" y="5053258"/>
            <a:ext cx="550877" cy="0"/>
          </a:xfrm>
          <a:prstGeom prst="straightConnector1">
            <a:avLst/>
          </a:prstGeom>
          <a:noFill/>
          <a:ln w="9525" cap="flat" cmpd="sng">
            <a:solidFill>
              <a:srgbClr val="B6C4CC"/>
            </a:solidFill>
            <a:prstDash val="dash"/>
            <a:round/>
            <a:headEnd type="none" w="sm" len="sm"/>
            <a:tailEnd type="none" w="sm" len="sm"/>
          </a:ln>
        </p:spPr>
      </p:cxnSp>
      <p:sp>
        <p:nvSpPr>
          <p:cNvPr id="897" name="Shape 897"/>
          <p:cNvSpPr/>
          <p:nvPr/>
        </p:nvSpPr>
        <p:spPr>
          <a:xfrm>
            <a:off x="564339" y="2063835"/>
            <a:ext cx="530353" cy="526224"/>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2</a:t>
            </a:r>
            <a:endParaRPr sz="1600">
              <a:solidFill>
                <a:schemeClr val="lt1"/>
              </a:solidFill>
              <a:latin typeface="Salesforce Sans" panose="020B0505020202020203" pitchFamily="34" charset="77"/>
              <a:sym typeface="Arial"/>
            </a:endParaRPr>
          </a:p>
        </p:txBody>
      </p:sp>
      <p:sp>
        <p:nvSpPr>
          <p:cNvPr id="898" name="Shape 898"/>
          <p:cNvSpPr/>
          <p:nvPr/>
        </p:nvSpPr>
        <p:spPr>
          <a:xfrm>
            <a:off x="568329" y="2737102"/>
            <a:ext cx="526362" cy="526224"/>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3</a:t>
            </a:r>
            <a:endParaRPr sz="1600">
              <a:solidFill>
                <a:schemeClr val="lt1"/>
              </a:solidFill>
              <a:latin typeface="Salesforce Sans" panose="020B0505020202020203" pitchFamily="34" charset="77"/>
              <a:sym typeface="Arial"/>
            </a:endParaRPr>
          </a:p>
        </p:txBody>
      </p:sp>
      <p:sp>
        <p:nvSpPr>
          <p:cNvPr id="899" name="Shape 899"/>
          <p:cNvSpPr/>
          <p:nvPr/>
        </p:nvSpPr>
        <p:spPr>
          <a:xfrm>
            <a:off x="568329" y="3422720"/>
            <a:ext cx="526362" cy="526224"/>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4</a:t>
            </a:r>
            <a:endParaRPr sz="1600">
              <a:solidFill>
                <a:schemeClr val="lt1"/>
              </a:solidFill>
              <a:latin typeface="Salesforce Sans" panose="020B0505020202020203" pitchFamily="34" charset="77"/>
              <a:sym typeface="Arial"/>
            </a:endParaRPr>
          </a:p>
        </p:txBody>
      </p:sp>
      <p:sp>
        <p:nvSpPr>
          <p:cNvPr id="900" name="Shape 900"/>
          <p:cNvSpPr/>
          <p:nvPr/>
        </p:nvSpPr>
        <p:spPr>
          <a:xfrm>
            <a:off x="571500" y="4108337"/>
            <a:ext cx="526362" cy="526224"/>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5</a:t>
            </a:r>
            <a:endParaRPr sz="1600">
              <a:solidFill>
                <a:schemeClr val="lt1"/>
              </a:solidFill>
              <a:latin typeface="Salesforce Sans" panose="020B0505020202020203" pitchFamily="34" charset="77"/>
              <a:sym typeface="Arial"/>
            </a:endParaRPr>
          </a:p>
        </p:txBody>
      </p:sp>
      <p:sp>
        <p:nvSpPr>
          <p:cNvPr id="901" name="Shape 901"/>
          <p:cNvSpPr/>
          <p:nvPr/>
        </p:nvSpPr>
        <p:spPr>
          <a:xfrm>
            <a:off x="571500" y="1385318"/>
            <a:ext cx="526362" cy="526224"/>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1</a:t>
            </a:r>
            <a:endParaRPr sz="1600">
              <a:solidFill>
                <a:schemeClr val="lt1"/>
              </a:solidFill>
              <a:latin typeface="Salesforce Sans" panose="020B0505020202020203" pitchFamily="34" charset="77"/>
              <a:sym typeface="Arial"/>
            </a:endParaRPr>
          </a:p>
        </p:txBody>
      </p:sp>
      <p:sp>
        <p:nvSpPr>
          <p:cNvPr id="902" name="Shape 902"/>
          <p:cNvSpPr/>
          <p:nvPr/>
        </p:nvSpPr>
        <p:spPr>
          <a:xfrm>
            <a:off x="568329" y="4790148"/>
            <a:ext cx="526362" cy="526224"/>
          </a:xfrm>
          <a:prstGeom prst="ellipse">
            <a:avLst/>
          </a:prstGeom>
          <a:solidFill>
            <a:srgbClr val="00A1E0"/>
          </a:solidFill>
          <a:ln>
            <a:noFill/>
          </a:ln>
        </p:spPr>
        <p:txBody>
          <a:bodyPr spcFirstLastPara="1" wrap="square" lIns="0" tIns="0" rIns="0" bIns="0" anchor="ctr" anchorCtr="0">
            <a:noAutofit/>
          </a:bodyPr>
          <a:lstStyle/>
          <a:p>
            <a:pPr algn="ctr"/>
            <a:r>
              <a:rPr lang="en" sz="1600">
                <a:solidFill>
                  <a:schemeClr val="lt1"/>
                </a:solidFill>
                <a:latin typeface="Salesforce Sans" panose="020B0505020202020203" pitchFamily="34" charset="77"/>
                <a:sym typeface="Arial"/>
              </a:rPr>
              <a:t>6</a:t>
            </a:r>
            <a:endParaRPr sz="1600">
              <a:solidFill>
                <a:schemeClr val="lt1"/>
              </a:solidFill>
              <a:latin typeface="Salesforce Sans" panose="020B0505020202020203" pitchFamily="34" charset="77"/>
              <a:sym typeface="Arial"/>
            </a:endParaRPr>
          </a:p>
        </p:txBody>
      </p:sp>
      <p:pic>
        <p:nvPicPr>
          <p:cNvPr id="903" name="Shape 903"/>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flipH="1">
            <a:off x="8307008" y="524210"/>
            <a:ext cx="2213386" cy="1420347"/>
          </a:xfrm>
          <a:prstGeom prst="rect">
            <a:avLst/>
          </a:prstGeom>
          <a:noFill/>
          <a:ln>
            <a:noFill/>
          </a:ln>
        </p:spPr>
      </p:pic>
    </p:spTree>
    <p:extLst>
      <p:ext uri="{BB962C8B-B14F-4D97-AF65-F5344CB8AC3E}">
        <p14:creationId xmlns:p14="http://schemas.microsoft.com/office/powerpoint/2010/main" val="3806154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Shape 904"/>
          <p:cNvSpPr txBox="1">
            <a:spLocks noGrp="1"/>
          </p:cNvSpPr>
          <p:nvPr>
            <p:ph type="ctrTitle"/>
          </p:nvPr>
        </p:nvSpPr>
        <p:spPr>
          <a:xfrm>
            <a:off x="3453811" y="2488367"/>
            <a:ext cx="3441664" cy="1796957"/>
          </a:xfrm>
          <a:prstGeom prst="rect">
            <a:avLst/>
          </a:prstGeom>
        </p:spPr>
        <p:txBody>
          <a:bodyPr wrap="square" lIns="91425" tIns="91425" rIns="91425" bIns="91425" anchor="ctr" anchorCtr="0">
            <a:noAutofit/>
          </a:bodyPr>
          <a:lstStyle/>
          <a:p>
            <a:pPr lvl="0" algn="ctr">
              <a:spcBef>
                <a:spcPts val="0"/>
              </a:spcBef>
              <a:buNone/>
            </a:pPr>
            <a:r>
              <a:rPr lang="en-US" sz="3600" dirty="0">
                <a:latin typeface="Salesforce Sans" panose="020B0505020202020203" pitchFamily="34" charset="77"/>
              </a:rPr>
              <a:t>What is Salesforce Lightning?</a:t>
            </a:r>
          </a:p>
        </p:txBody>
      </p:sp>
    </p:spTree>
    <p:extLst>
      <p:ext uri="{BB962C8B-B14F-4D97-AF65-F5344CB8AC3E}">
        <p14:creationId xmlns:p14="http://schemas.microsoft.com/office/powerpoint/2010/main" val="335398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pic>
        <p:nvPicPr>
          <p:cNvPr id="944" name="Shape 944"/>
          <p:cNvPicPr preferRelativeResize="0"/>
          <p:nvPr/>
        </p:nvPicPr>
        <p:blipFill rotWithShape="1">
          <a:blip r:embed="rId3" cstate="print">
            <a:alphaModFix/>
            <a:extLst>
              <a:ext uri="{28A0092B-C50C-407E-A947-70E740481C1C}">
                <a14:useLocalDpi xmlns:a14="http://schemas.microsoft.com/office/drawing/2010/main"/>
              </a:ext>
            </a:extLst>
          </a:blip>
          <a:srcRect b="38253"/>
          <a:stretch/>
        </p:blipFill>
        <p:spPr>
          <a:xfrm rot="313950" flipH="1">
            <a:off x="7562748" y="282666"/>
            <a:ext cx="2400295" cy="1569748"/>
          </a:xfrm>
          <a:prstGeom prst="rect">
            <a:avLst/>
          </a:prstGeom>
          <a:noFill/>
          <a:ln>
            <a:noFill/>
          </a:ln>
        </p:spPr>
      </p:pic>
      <p:sp>
        <p:nvSpPr>
          <p:cNvPr id="945" name="Shape 945"/>
          <p:cNvSpPr txBox="1">
            <a:spLocks noGrp="1"/>
          </p:cNvSpPr>
          <p:nvPr>
            <p:ph type="title"/>
          </p:nvPr>
        </p:nvSpPr>
        <p:spPr>
          <a:xfrm>
            <a:off x="495300" y="140559"/>
            <a:ext cx="11045923" cy="989742"/>
          </a:xfrm>
          <a:prstGeom prst="rect">
            <a:avLst/>
          </a:prstGeom>
          <a:noFill/>
          <a:ln>
            <a:noFill/>
          </a:ln>
        </p:spPr>
        <p:txBody>
          <a:bodyPr spcFirstLastPara="1" vert="horz" wrap="square" lIns="91376" tIns="91376" rIns="91376" bIns="91376" rtlCol="0" anchor="b" anchorCtr="0">
            <a:noAutofit/>
          </a:bodyPr>
          <a:lstStyle/>
          <a:p>
            <a:r>
              <a:rPr lang="en" sz="3199" dirty="0">
                <a:solidFill>
                  <a:schemeClr val="tx1"/>
                </a:solidFill>
                <a:latin typeface="Salesforce Sans" panose="020B0505020202020203" pitchFamily="34" charset="77"/>
              </a:rPr>
              <a:t>Lightning is the New Salesforce</a:t>
            </a:r>
            <a:endParaRPr sz="1466" dirty="0">
              <a:solidFill>
                <a:schemeClr val="tx1"/>
              </a:solidFill>
              <a:latin typeface="Salesforce Sans" panose="020B0505020202020203" pitchFamily="34" charset="77"/>
            </a:endParaRPr>
          </a:p>
        </p:txBody>
      </p:sp>
      <p:pic>
        <p:nvPicPr>
          <p:cNvPr id="946" name="Shape 946"/>
          <p:cNvPicPr preferRelativeResize="0"/>
          <p:nvPr/>
        </p:nvPicPr>
        <p:blipFill rotWithShape="1">
          <a:blip r:embed="rId4">
            <a:alphaModFix/>
          </a:blip>
          <a:srcRect/>
          <a:stretch/>
        </p:blipFill>
        <p:spPr>
          <a:xfrm>
            <a:off x="5228413" y="1672100"/>
            <a:ext cx="7366000" cy="5306419"/>
          </a:xfrm>
          <a:prstGeom prst="rect">
            <a:avLst/>
          </a:prstGeom>
          <a:noFill/>
          <a:ln>
            <a:noFill/>
          </a:ln>
        </p:spPr>
      </p:pic>
      <p:pic>
        <p:nvPicPr>
          <p:cNvPr id="947" name="Shape 947"/>
          <p:cNvPicPr preferRelativeResize="0"/>
          <p:nvPr/>
        </p:nvPicPr>
        <p:blipFill rotWithShape="1">
          <a:blip r:embed="rId5">
            <a:alphaModFix/>
          </a:blip>
          <a:srcRect/>
          <a:stretch/>
        </p:blipFill>
        <p:spPr>
          <a:xfrm>
            <a:off x="6163398" y="1977818"/>
            <a:ext cx="5490237" cy="3412850"/>
          </a:xfrm>
          <a:prstGeom prst="rect">
            <a:avLst/>
          </a:prstGeom>
          <a:noFill/>
          <a:ln>
            <a:noFill/>
          </a:ln>
        </p:spPr>
      </p:pic>
      <p:sp>
        <p:nvSpPr>
          <p:cNvPr id="948" name="Shape 948"/>
          <p:cNvSpPr/>
          <p:nvPr/>
        </p:nvSpPr>
        <p:spPr>
          <a:xfrm>
            <a:off x="495301" y="1717071"/>
            <a:ext cx="5035542" cy="4279037"/>
          </a:xfrm>
          <a:prstGeom prst="rect">
            <a:avLst/>
          </a:prstGeom>
          <a:noFill/>
          <a:ln>
            <a:noFill/>
          </a:ln>
        </p:spPr>
        <p:txBody>
          <a:bodyPr spcFirstLastPara="1" wrap="square" lIns="91410" tIns="45688" rIns="91410" bIns="45688" anchor="t" anchorCtr="0">
            <a:noAutofit/>
          </a:bodyPr>
          <a:lstStyle/>
          <a:p>
            <a:pPr>
              <a:spcAft>
                <a:spcPts val="800"/>
              </a:spcAft>
            </a:pPr>
            <a:r>
              <a:rPr lang="en-US" sz="2000" b="1" dirty="0">
                <a:solidFill>
                  <a:srgbClr val="00B0F0"/>
                </a:solidFill>
                <a:latin typeface="Salesforce Sans" panose="020B0505020202020203" pitchFamily="34" charset="77"/>
              </a:rPr>
              <a:t>Efficiency-Driven Workspaces</a:t>
            </a:r>
          </a:p>
          <a:p>
            <a:pPr>
              <a:spcAft>
                <a:spcPts val="800"/>
              </a:spcAft>
            </a:pPr>
            <a:r>
              <a:rPr lang="en-US" sz="1466" dirty="0">
                <a:solidFill>
                  <a:schemeClr val="accent2">
                    <a:lumMod val="75000"/>
                  </a:schemeClr>
                </a:solidFill>
                <a:latin typeface="Salesforce Sans" panose="020B0505020202020203" pitchFamily="34" charset="77"/>
              </a:rPr>
              <a:t>Find, prioritize and act with workflow built in</a:t>
            </a:r>
          </a:p>
          <a:p>
            <a:pPr>
              <a:spcAft>
                <a:spcPts val="800"/>
              </a:spcAft>
            </a:pPr>
            <a:r>
              <a:rPr lang="en-US" sz="2000" b="1" dirty="0">
                <a:solidFill>
                  <a:srgbClr val="00B0F0"/>
                </a:solidFill>
                <a:latin typeface="Salesforce Sans" panose="020B0505020202020203" pitchFamily="34" charset="77"/>
              </a:rPr>
              <a:t>Productivity-Oriented Design</a:t>
            </a:r>
          </a:p>
          <a:p>
            <a:pPr>
              <a:spcAft>
                <a:spcPts val="800"/>
              </a:spcAft>
            </a:pPr>
            <a:r>
              <a:rPr lang="en-US" sz="1466" dirty="0">
                <a:solidFill>
                  <a:schemeClr val="accent2">
                    <a:lumMod val="75000"/>
                  </a:schemeClr>
                </a:solidFill>
                <a:latin typeface="Salesforce Sans" panose="020B0505020202020203" pitchFamily="34" charset="77"/>
              </a:rPr>
              <a:t>Make calls, take notes, log tasks and send emails where you work</a:t>
            </a:r>
          </a:p>
          <a:p>
            <a:pPr>
              <a:spcAft>
                <a:spcPts val="800"/>
              </a:spcAft>
            </a:pPr>
            <a:r>
              <a:rPr lang="en-US" sz="2000" b="1" dirty="0">
                <a:solidFill>
                  <a:srgbClr val="00B0F0"/>
                </a:solidFill>
                <a:latin typeface="Salesforce Sans" panose="020B0505020202020203" pitchFamily="34" charset="77"/>
              </a:rPr>
              <a:t>Quickly Customize and Build</a:t>
            </a:r>
          </a:p>
          <a:p>
            <a:pPr>
              <a:spcAft>
                <a:spcPts val="800"/>
              </a:spcAft>
            </a:pPr>
            <a:r>
              <a:rPr lang="en-US" sz="1466" dirty="0">
                <a:solidFill>
                  <a:schemeClr val="accent2">
                    <a:lumMod val="75000"/>
                  </a:schemeClr>
                </a:solidFill>
                <a:latin typeface="Salesforce Sans" panose="020B0505020202020203" pitchFamily="34" charset="77"/>
              </a:rPr>
              <a:t>Extend Salesforce with Lightning App Builder, and apps and components from the AppExchange</a:t>
            </a:r>
          </a:p>
          <a:p>
            <a:pPr>
              <a:spcAft>
                <a:spcPts val="800"/>
              </a:spcAft>
            </a:pPr>
            <a:r>
              <a:rPr lang="en-US" sz="2000" b="1" dirty="0">
                <a:solidFill>
                  <a:srgbClr val="00B0F0"/>
                </a:solidFill>
                <a:latin typeface="Salesforce Sans" panose="020B0505020202020203" pitchFamily="34" charset="77"/>
              </a:rPr>
              <a:t>Smarter with Einstein</a:t>
            </a:r>
          </a:p>
          <a:p>
            <a:pPr>
              <a:spcAft>
                <a:spcPts val="800"/>
              </a:spcAft>
            </a:pPr>
            <a:r>
              <a:rPr lang="en-US" sz="1466" dirty="0">
                <a:solidFill>
                  <a:schemeClr val="accent2">
                    <a:lumMod val="75000"/>
                  </a:schemeClr>
                </a:solidFill>
                <a:latin typeface="Salesforce Sans" panose="020B0505020202020203" pitchFamily="34" charset="77"/>
              </a:rPr>
              <a:t>Your personal data scientist, helping you prioritize your day and focus on the right customers</a:t>
            </a:r>
          </a:p>
        </p:txBody>
      </p:sp>
      <p:pic>
        <p:nvPicPr>
          <p:cNvPr id="949" name="Shape 949"/>
          <p:cNvPicPr preferRelativeResize="0"/>
          <p:nvPr/>
        </p:nvPicPr>
        <p:blipFill rotWithShape="1">
          <a:blip r:embed="rId6">
            <a:alphaModFix/>
          </a:blip>
          <a:srcRect/>
          <a:stretch/>
        </p:blipFill>
        <p:spPr>
          <a:xfrm>
            <a:off x="5227706" y="3995370"/>
            <a:ext cx="1756452" cy="2738172"/>
          </a:xfrm>
          <a:prstGeom prst="rect">
            <a:avLst/>
          </a:prstGeom>
          <a:noFill/>
          <a:ln>
            <a:noFill/>
          </a:ln>
        </p:spPr>
      </p:pic>
      <p:sp>
        <p:nvSpPr>
          <p:cNvPr id="950" name="Shape 950"/>
          <p:cNvSpPr txBox="1">
            <a:spLocks noGrp="1"/>
          </p:cNvSpPr>
          <p:nvPr>
            <p:ph type="body" idx="2"/>
          </p:nvPr>
        </p:nvSpPr>
        <p:spPr>
          <a:xfrm>
            <a:off x="502710" y="968785"/>
            <a:ext cx="11045923" cy="467234"/>
          </a:xfrm>
          <a:prstGeom prst="rect">
            <a:avLst/>
          </a:prstGeom>
        </p:spPr>
        <p:txBody>
          <a:bodyPr spcFirstLastPara="1" vert="horz" wrap="square" lIns="91410" tIns="91410" rIns="91410" bIns="91410" rtlCol="0" anchor="t" anchorCtr="0">
            <a:noAutofit/>
          </a:bodyPr>
          <a:lstStyle/>
          <a:p>
            <a:pPr marL="0" indent="0"/>
            <a:r>
              <a:rPr lang="en" sz="2200" dirty="0">
                <a:solidFill>
                  <a:schemeClr val="accent2">
                    <a:lumMod val="75000"/>
                  </a:schemeClr>
                </a:solidFill>
                <a:latin typeface="Salesforce Sans Light" panose="020B0305020202020203" pitchFamily="34" charset="77"/>
              </a:rPr>
              <a:t>Your path to productivity and customization</a:t>
            </a:r>
            <a:endParaRPr sz="2200" dirty="0">
              <a:solidFill>
                <a:schemeClr val="accent2">
                  <a:lumMod val="75000"/>
                </a:schemeClr>
              </a:solidFill>
              <a:latin typeface="Salesforce Sans Light" panose="020B0305020202020203" pitchFamily="34" charset="77"/>
            </a:endParaRPr>
          </a:p>
        </p:txBody>
      </p:sp>
    </p:spTree>
    <p:extLst>
      <p:ext uri="{BB962C8B-B14F-4D97-AF65-F5344CB8AC3E}">
        <p14:creationId xmlns:p14="http://schemas.microsoft.com/office/powerpoint/2010/main" val="2683393448"/>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227"/>
        <p:cNvGrpSpPr/>
        <p:nvPr/>
      </p:nvGrpSpPr>
      <p:grpSpPr>
        <a:xfrm>
          <a:off x="0" y="0"/>
          <a:ext cx="0" cy="0"/>
          <a:chOff x="0" y="0"/>
          <a:chExt cx="0" cy="0"/>
        </a:xfrm>
      </p:grpSpPr>
      <p:pic>
        <p:nvPicPr>
          <p:cNvPr id="33" name="Grassy Gradient Bushes.png">
            <a:extLst>
              <a:ext uri="{FF2B5EF4-FFF2-40B4-BE49-F238E27FC236}">
                <a16:creationId xmlns:a16="http://schemas.microsoft.com/office/drawing/2014/main" id="{C71AA86C-AA5B-FE4F-B0FE-E6BC274491E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3645" t="-18856" b="-1"/>
          <a:stretch/>
        </p:blipFill>
        <p:spPr>
          <a:xfrm>
            <a:off x="0" y="6422069"/>
            <a:ext cx="7584648" cy="588545"/>
          </a:xfrm>
          <a:prstGeom prst="rect">
            <a:avLst/>
          </a:prstGeom>
          <a:ln w="3175">
            <a:miter lim="400000"/>
          </a:ln>
        </p:spPr>
      </p:pic>
      <p:pic>
        <p:nvPicPr>
          <p:cNvPr id="34" name="Grassy Gradient Bushes.png">
            <a:extLst>
              <a:ext uri="{FF2B5EF4-FFF2-40B4-BE49-F238E27FC236}">
                <a16:creationId xmlns:a16="http://schemas.microsoft.com/office/drawing/2014/main" id="{22EDEA7F-8A6F-AB45-9789-3248D94BBEF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1" r="3043" b="2100"/>
          <a:stretch/>
        </p:blipFill>
        <p:spPr>
          <a:xfrm>
            <a:off x="4556829" y="6522929"/>
            <a:ext cx="7631996" cy="484772"/>
          </a:xfrm>
          <a:prstGeom prst="rect">
            <a:avLst/>
          </a:prstGeom>
          <a:ln w="3175">
            <a:miter lim="400000"/>
          </a:ln>
        </p:spPr>
      </p:pic>
      <p:sp>
        <p:nvSpPr>
          <p:cNvPr id="35" name="Title 2">
            <a:extLst>
              <a:ext uri="{FF2B5EF4-FFF2-40B4-BE49-F238E27FC236}">
                <a16:creationId xmlns:a16="http://schemas.microsoft.com/office/drawing/2014/main" id="{6118FB6E-F173-C74E-8368-ED8D85D049B2}"/>
              </a:ext>
            </a:extLst>
          </p:cNvPr>
          <p:cNvSpPr txBox="1">
            <a:spLocks/>
          </p:cNvSpPr>
          <p:nvPr/>
        </p:nvSpPr>
        <p:spPr>
          <a:xfrm>
            <a:off x="404234" y="90488"/>
            <a:ext cx="11505516" cy="908100"/>
          </a:xfrm>
          <a:prstGeom prst="rect">
            <a:avLst/>
          </a:prstGeom>
          <a:noFill/>
          <a:ln>
            <a:noFill/>
          </a:ln>
          <a:effectLst/>
        </p:spPr>
        <p:txBody>
          <a:bodyPr spcFirstLastPara="1" vert="horz" wrap="square" lIns="68575" tIns="68575" rIns="68575" bIns="68575" rtlCol="0" anchor="b" anchorCtr="0">
            <a:noAutofit/>
          </a:bodyPr>
          <a:lstStyle>
            <a:lvl1pPr marL="0" marR="0" lvl="0" indent="0" algn="l" defTabSz="914400" rtl="0" eaLnBrk="1" latinLnBrk="0" hangingPunct="1">
              <a:lnSpc>
                <a:spcPct val="95000"/>
              </a:lnSpc>
              <a:spcBef>
                <a:spcPts val="0"/>
              </a:spcBef>
              <a:spcAft>
                <a:spcPts val="0"/>
              </a:spcAft>
              <a:buClr>
                <a:schemeClr val="dk1"/>
              </a:buClr>
              <a:buSzPts val="1100"/>
              <a:buFont typeface="Arial"/>
              <a:buNone/>
              <a:defRPr lang="en-US" sz="3066" b="0" i="0" u="none" strike="noStrike" kern="1200" cap="none" spc="0" baseline="0">
                <a:solidFill>
                  <a:schemeClr val="dk1"/>
                </a:solidFill>
                <a:latin typeface="Arial"/>
                <a:ea typeface="Arial"/>
                <a:cs typeface="Arial"/>
                <a:sym typeface="Arial"/>
              </a:defRPr>
            </a:lvl1pPr>
            <a:lvl2pPr marL="0" marR="0" lvl="1"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2pPr>
            <a:lvl3pPr marL="0" marR="0" lvl="2"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3pPr>
            <a:lvl4pPr marL="0" marR="0" lvl="3"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4pPr>
            <a:lvl5pPr marL="0" marR="0" lvl="4"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5pPr>
            <a:lvl6pPr marL="457086" marR="0" lvl="5"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6pPr>
            <a:lvl7pPr marL="914171" marR="0" lvl="6"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7pPr>
            <a:lvl8pPr marL="1371257" marR="0" lvl="7"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8pPr>
            <a:lvl9pPr marL="1828343" marR="0" lvl="8" indent="0" algn="l" rtl="0">
              <a:spcBef>
                <a:spcPts val="0"/>
              </a:spcBef>
              <a:spcAft>
                <a:spcPts val="0"/>
              </a:spcAft>
              <a:buClr>
                <a:schemeClr val="accent1"/>
              </a:buClr>
              <a:buSzPts val="1100"/>
              <a:buFont typeface="Arial"/>
              <a:buNone/>
              <a:defRPr sz="3199" b="0" i="0" u="none" strike="noStrike" cap="none">
                <a:solidFill>
                  <a:schemeClr val="accent1"/>
                </a:solidFill>
                <a:latin typeface="Arial"/>
                <a:ea typeface="Arial"/>
                <a:cs typeface="Arial"/>
                <a:sym typeface="Arial"/>
              </a:defRPr>
            </a:lvl9pPr>
          </a:lstStyle>
          <a:p>
            <a:r>
              <a:rPr lang="en-US" sz="3200" dirty="0">
                <a:solidFill>
                  <a:schemeClr val="tx1"/>
                </a:solidFill>
                <a:latin typeface="Salesforce Sans" panose="020B0505020202020203" pitchFamily="34" charset="77"/>
                <a:cs typeface="Arial" pitchFamily="34" charset="0"/>
              </a:rPr>
              <a:t>Salesforce is Better with Lightning</a:t>
            </a:r>
            <a:endParaRPr lang="en-US" sz="3200" dirty="0">
              <a:solidFill>
                <a:schemeClr val="tx1"/>
              </a:solidFill>
              <a:latin typeface="Salesforce Sans" panose="020B0505020202020203" pitchFamily="34" charset="77"/>
            </a:endParaRPr>
          </a:p>
        </p:txBody>
      </p:sp>
      <p:sp>
        <p:nvSpPr>
          <p:cNvPr id="36" name="Shape 7766">
            <a:extLst>
              <a:ext uri="{FF2B5EF4-FFF2-40B4-BE49-F238E27FC236}">
                <a16:creationId xmlns:a16="http://schemas.microsoft.com/office/drawing/2014/main" id="{1414D2F9-3913-B740-8C4B-270D873FF707}"/>
              </a:ext>
            </a:extLst>
          </p:cNvPr>
          <p:cNvSpPr txBox="1"/>
          <p:nvPr/>
        </p:nvSpPr>
        <p:spPr>
          <a:xfrm>
            <a:off x="419100" y="1114382"/>
            <a:ext cx="3896017" cy="1241100"/>
          </a:xfrm>
          <a:prstGeom prst="rect">
            <a:avLst/>
          </a:prstGeom>
          <a:noFill/>
          <a:ln>
            <a:noFill/>
          </a:ln>
        </p:spPr>
        <p:txBody>
          <a:bodyPr lIns="121859" tIns="121859" rIns="121859" bIns="121859" anchor="t" anchorCtr="0">
            <a:noAutofit/>
          </a:bodyPr>
          <a:lstStyle/>
          <a:p>
            <a:r>
              <a:rPr lang="en-US" sz="2000" b="1" dirty="0">
                <a:latin typeface="Salesforce Sans" panose="020B0505020202020203" pitchFamily="34" charset="77"/>
                <a:ea typeface="Proxima Nova"/>
                <a:cs typeface="Salesforce Sans"/>
                <a:sym typeface="Proxima Nova"/>
              </a:rPr>
              <a:t>Experience</a:t>
            </a:r>
          </a:p>
          <a:p>
            <a:pPr>
              <a:lnSpc>
                <a:spcPct val="115000"/>
              </a:lnSpc>
            </a:pPr>
            <a:r>
              <a:rPr lang="en-US" sz="1600" dirty="0">
                <a:latin typeface="Salesforce Sans" panose="020B0505020202020203" pitchFamily="34" charset="77"/>
                <a:ea typeface="Proxima Nova"/>
                <a:cs typeface="Salesforce Sans"/>
                <a:sym typeface="Proxima Nova"/>
              </a:rPr>
              <a:t>Be more productive in every moment</a:t>
            </a:r>
          </a:p>
        </p:txBody>
      </p:sp>
      <p:sp>
        <p:nvSpPr>
          <p:cNvPr id="37" name="Shape 7767">
            <a:extLst>
              <a:ext uri="{FF2B5EF4-FFF2-40B4-BE49-F238E27FC236}">
                <a16:creationId xmlns:a16="http://schemas.microsoft.com/office/drawing/2014/main" id="{8B28099E-648B-0147-8B27-D30AE95BA994}"/>
              </a:ext>
            </a:extLst>
          </p:cNvPr>
          <p:cNvSpPr txBox="1"/>
          <p:nvPr/>
        </p:nvSpPr>
        <p:spPr>
          <a:xfrm>
            <a:off x="4277826" y="1114382"/>
            <a:ext cx="3896017" cy="1241100"/>
          </a:xfrm>
          <a:prstGeom prst="rect">
            <a:avLst/>
          </a:prstGeom>
          <a:noFill/>
          <a:ln>
            <a:noFill/>
          </a:ln>
        </p:spPr>
        <p:txBody>
          <a:bodyPr lIns="121859" tIns="121859" rIns="121859" bIns="121859" anchor="t" anchorCtr="0">
            <a:noAutofit/>
          </a:bodyPr>
          <a:lstStyle/>
          <a:p>
            <a:r>
              <a:rPr lang="en-US" sz="2000" b="1" dirty="0">
                <a:latin typeface="Salesforce Sans" panose="020B0505020202020203" pitchFamily="34" charset="77"/>
                <a:ea typeface="Proxima Nova"/>
                <a:cs typeface="Salesforce Sans"/>
                <a:sym typeface="Proxima Nova"/>
              </a:rPr>
              <a:t>Platform</a:t>
            </a:r>
          </a:p>
          <a:p>
            <a:pPr>
              <a:lnSpc>
                <a:spcPct val="115000"/>
              </a:lnSpc>
            </a:pPr>
            <a:r>
              <a:rPr lang="en-US" sz="1600" dirty="0">
                <a:latin typeface="Salesforce Sans" panose="020B0505020202020203" pitchFamily="34" charset="77"/>
                <a:ea typeface="Proxima Nova"/>
                <a:cs typeface="Salesforce Sans"/>
                <a:sym typeface="Proxima Nova"/>
              </a:rPr>
              <a:t>Aligned tools for customers, partners, and Salesforce</a:t>
            </a:r>
          </a:p>
        </p:txBody>
      </p:sp>
      <p:sp>
        <p:nvSpPr>
          <p:cNvPr id="38" name="Shape 7768">
            <a:extLst>
              <a:ext uri="{FF2B5EF4-FFF2-40B4-BE49-F238E27FC236}">
                <a16:creationId xmlns:a16="http://schemas.microsoft.com/office/drawing/2014/main" id="{DEC2748E-32F3-9F44-A970-C6CA2D8C3BEB}"/>
              </a:ext>
            </a:extLst>
          </p:cNvPr>
          <p:cNvSpPr txBox="1"/>
          <p:nvPr/>
        </p:nvSpPr>
        <p:spPr>
          <a:xfrm>
            <a:off x="8136553" y="1114382"/>
            <a:ext cx="3584004" cy="1241100"/>
          </a:xfrm>
          <a:prstGeom prst="rect">
            <a:avLst/>
          </a:prstGeom>
          <a:noFill/>
          <a:ln>
            <a:noFill/>
          </a:ln>
        </p:spPr>
        <p:txBody>
          <a:bodyPr lIns="121859" tIns="121859" rIns="121859" bIns="121859" anchor="t" anchorCtr="0">
            <a:noAutofit/>
          </a:bodyPr>
          <a:lstStyle/>
          <a:p>
            <a:r>
              <a:rPr lang="en-US" sz="2000" b="1" dirty="0">
                <a:latin typeface="Salesforce Sans" panose="020B0505020202020203" pitchFamily="34" charset="77"/>
                <a:ea typeface="Proxima Nova"/>
                <a:cs typeface="Salesforce Sans"/>
                <a:sym typeface="Proxima Nova"/>
              </a:rPr>
              <a:t>Ecosystem</a:t>
            </a:r>
          </a:p>
          <a:p>
            <a:pPr>
              <a:lnSpc>
                <a:spcPct val="115000"/>
              </a:lnSpc>
            </a:pPr>
            <a:r>
              <a:rPr lang="en-US" sz="1600" dirty="0">
                <a:latin typeface="Salesforce Sans" panose="020B0505020202020203" pitchFamily="34" charset="77"/>
                <a:ea typeface="Proxima Nova"/>
                <a:cs typeface="Salesforce Sans"/>
                <a:sym typeface="Proxima Nova"/>
              </a:rPr>
              <a:t>Lightning-ready apps and components on the AppExchange</a:t>
            </a:r>
          </a:p>
        </p:txBody>
      </p:sp>
      <p:grpSp>
        <p:nvGrpSpPr>
          <p:cNvPr id="39" name="Shape 7770">
            <a:extLst>
              <a:ext uri="{FF2B5EF4-FFF2-40B4-BE49-F238E27FC236}">
                <a16:creationId xmlns:a16="http://schemas.microsoft.com/office/drawing/2014/main" id="{E15F7B8F-62AC-E64F-B8A1-35EEE19C4268}"/>
              </a:ext>
            </a:extLst>
          </p:cNvPr>
          <p:cNvGrpSpPr/>
          <p:nvPr/>
        </p:nvGrpSpPr>
        <p:grpSpPr>
          <a:xfrm>
            <a:off x="2074789" y="2618467"/>
            <a:ext cx="4548474" cy="3240285"/>
            <a:chOff x="13409782" y="1626663"/>
            <a:chExt cx="5292000" cy="3891300"/>
          </a:xfrm>
        </p:grpSpPr>
        <p:pic>
          <p:nvPicPr>
            <p:cNvPr id="40" name="Shape 7771">
              <a:extLst>
                <a:ext uri="{FF2B5EF4-FFF2-40B4-BE49-F238E27FC236}">
                  <a16:creationId xmlns:a16="http://schemas.microsoft.com/office/drawing/2014/main" id="{4C3D6FC4-2482-034B-ADC4-66EFFB668977}"/>
                </a:ext>
              </a:extLst>
            </p:cNvPr>
            <p:cNvPicPr preferRelativeResize="0"/>
            <p:nvPr/>
          </p:nvPicPr>
          <p:blipFill rotWithShape="1">
            <a:blip r:embed="rId4" cstate="print">
              <a:alphaModFix/>
              <a:extLst>
                <a:ext uri="{28A0092B-C50C-407E-A947-70E740481C1C}">
                  <a14:useLocalDpi xmlns:a14="http://schemas.microsoft.com/office/drawing/2010/main"/>
                </a:ext>
              </a:extLst>
            </a:blip>
            <a:srcRect/>
            <a:stretch/>
          </p:blipFill>
          <p:spPr>
            <a:xfrm>
              <a:off x="13647404" y="1841915"/>
              <a:ext cx="4831800" cy="2850600"/>
            </a:xfrm>
            <a:prstGeom prst="rect">
              <a:avLst/>
            </a:prstGeom>
            <a:noFill/>
            <a:ln>
              <a:noFill/>
            </a:ln>
          </p:spPr>
        </p:pic>
        <p:pic>
          <p:nvPicPr>
            <p:cNvPr id="41" name="Shape 7772">
              <a:extLst>
                <a:ext uri="{FF2B5EF4-FFF2-40B4-BE49-F238E27FC236}">
                  <a16:creationId xmlns:a16="http://schemas.microsoft.com/office/drawing/2014/main" id="{A7F9266D-6BD2-4642-AE1E-B5C91A182585}"/>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13409782" y="1626663"/>
              <a:ext cx="5292000" cy="3891300"/>
            </a:xfrm>
            <a:prstGeom prst="rect">
              <a:avLst/>
            </a:prstGeom>
            <a:noFill/>
            <a:ln>
              <a:noFill/>
            </a:ln>
          </p:spPr>
        </p:pic>
      </p:grpSp>
      <p:pic>
        <p:nvPicPr>
          <p:cNvPr id="42" name="Shape 7773">
            <a:extLst>
              <a:ext uri="{FF2B5EF4-FFF2-40B4-BE49-F238E27FC236}">
                <a16:creationId xmlns:a16="http://schemas.microsoft.com/office/drawing/2014/main" id="{65751253-CEFB-2F41-94AA-942E86AB8CE8}"/>
              </a:ext>
            </a:extLst>
          </p:cNvPr>
          <p:cNvPicPr preferRelativeResize="0"/>
          <p:nvPr/>
        </p:nvPicPr>
        <p:blipFill rotWithShape="1">
          <a:blip r:embed="rId6">
            <a:alphaModFix/>
          </a:blip>
          <a:srcRect/>
          <a:stretch/>
        </p:blipFill>
        <p:spPr>
          <a:xfrm>
            <a:off x="1976913" y="2542079"/>
            <a:ext cx="687600" cy="655800"/>
          </a:xfrm>
          <a:prstGeom prst="rect">
            <a:avLst/>
          </a:prstGeom>
          <a:noFill/>
          <a:ln>
            <a:noFill/>
          </a:ln>
        </p:spPr>
      </p:pic>
      <p:grpSp>
        <p:nvGrpSpPr>
          <p:cNvPr id="43" name="Shape 7774">
            <a:extLst>
              <a:ext uri="{FF2B5EF4-FFF2-40B4-BE49-F238E27FC236}">
                <a16:creationId xmlns:a16="http://schemas.microsoft.com/office/drawing/2014/main" id="{9071A0D9-E2BE-2547-8537-12C285B90E40}"/>
              </a:ext>
            </a:extLst>
          </p:cNvPr>
          <p:cNvGrpSpPr/>
          <p:nvPr/>
        </p:nvGrpSpPr>
        <p:grpSpPr>
          <a:xfrm>
            <a:off x="3659982" y="2080580"/>
            <a:ext cx="3100060" cy="2580371"/>
            <a:chOff x="5386742" y="1536979"/>
            <a:chExt cx="3606817" cy="3098800"/>
          </a:xfrm>
        </p:grpSpPr>
        <p:pic>
          <p:nvPicPr>
            <p:cNvPr id="44" name="Shape 7775">
              <a:extLst>
                <a:ext uri="{FF2B5EF4-FFF2-40B4-BE49-F238E27FC236}">
                  <a16:creationId xmlns:a16="http://schemas.microsoft.com/office/drawing/2014/main" id="{80FB24AE-9B3D-3147-B415-7A3688743A06}"/>
                </a:ext>
              </a:extLst>
            </p:cNvPr>
            <p:cNvPicPr preferRelativeResize="0"/>
            <p:nvPr/>
          </p:nvPicPr>
          <p:blipFill rotWithShape="1">
            <a:blip r:embed="rId7">
              <a:alphaModFix/>
            </a:blip>
            <a:srcRect/>
            <a:stretch/>
          </p:blipFill>
          <p:spPr>
            <a:xfrm>
              <a:off x="5386742" y="1740180"/>
              <a:ext cx="3454500" cy="2895599"/>
            </a:xfrm>
            <a:prstGeom prst="rect">
              <a:avLst/>
            </a:prstGeom>
            <a:noFill/>
            <a:ln>
              <a:noFill/>
            </a:ln>
          </p:spPr>
        </p:pic>
        <p:pic>
          <p:nvPicPr>
            <p:cNvPr id="45" name="Shape 7776">
              <a:extLst>
                <a:ext uri="{FF2B5EF4-FFF2-40B4-BE49-F238E27FC236}">
                  <a16:creationId xmlns:a16="http://schemas.microsoft.com/office/drawing/2014/main" id="{A60A16F7-5CD2-314E-8F51-6EA0DE5329CE}"/>
                </a:ext>
              </a:extLst>
            </p:cNvPr>
            <p:cNvPicPr preferRelativeResize="0"/>
            <p:nvPr/>
          </p:nvPicPr>
          <p:blipFill rotWithShape="1">
            <a:blip r:embed="rId8">
              <a:alphaModFix/>
            </a:blip>
            <a:srcRect/>
            <a:stretch/>
          </p:blipFill>
          <p:spPr>
            <a:xfrm>
              <a:off x="7342660" y="1536979"/>
              <a:ext cx="1650900" cy="2031900"/>
            </a:xfrm>
            <a:prstGeom prst="rect">
              <a:avLst/>
            </a:prstGeom>
            <a:noFill/>
            <a:ln>
              <a:noFill/>
            </a:ln>
          </p:spPr>
        </p:pic>
      </p:grpSp>
      <p:pic>
        <p:nvPicPr>
          <p:cNvPr id="46" name="Shape 7777">
            <a:extLst>
              <a:ext uri="{FF2B5EF4-FFF2-40B4-BE49-F238E27FC236}">
                <a16:creationId xmlns:a16="http://schemas.microsoft.com/office/drawing/2014/main" id="{FCDC8F22-C853-1A44-97F9-5AA8E8F89D3F}"/>
              </a:ext>
            </a:extLst>
          </p:cNvPr>
          <p:cNvPicPr preferRelativeResize="0"/>
          <p:nvPr/>
        </p:nvPicPr>
        <p:blipFill rotWithShape="1">
          <a:blip r:embed="rId9" cstate="print">
            <a:alphaModFix amt="49000"/>
            <a:extLst>
              <a:ext uri="{28A0092B-C50C-407E-A947-70E740481C1C}">
                <a14:useLocalDpi xmlns:a14="http://schemas.microsoft.com/office/drawing/2010/main"/>
              </a:ext>
            </a:extLst>
          </a:blip>
          <a:srcRect/>
          <a:stretch/>
        </p:blipFill>
        <p:spPr>
          <a:xfrm>
            <a:off x="6921300" y="5752996"/>
            <a:ext cx="1652739" cy="244800"/>
          </a:xfrm>
          <a:prstGeom prst="rect">
            <a:avLst/>
          </a:prstGeom>
          <a:noFill/>
          <a:ln>
            <a:noFill/>
          </a:ln>
        </p:spPr>
      </p:pic>
      <p:cxnSp>
        <p:nvCxnSpPr>
          <p:cNvPr id="47" name="Shape 7779">
            <a:extLst>
              <a:ext uri="{FF2B5EF4-FFF2-40B4-BE49-F238E27FC236}">
                <a16:creationId xmlns:a16="http://schemas.microsoft.com/office/drawing/2014/main" id="{214B4D89-BB28-A44C-99CB-A35D17DC7E1E}"/>
              </a:ext>
            </a:extLst>
          </p:cNvPr>
          <p:cNvCxnSpPr/>
          <p:nvPr/>
        </p:nvCxnSpPr>
        <p:spPr>
          <a:xfrm rot="10800000">
            <a:off x="7127704" y="3827830"/>
            <a:ext cx="212701" cy="0"/>
          </a:xfrm>
          <a:prstGeom prst="straightConnector1">
            <a:avLst/>
          </a:prstGeom>
          <a:noFill/>
          <a:ln w="50800" cap="flat" cmpd="sng">
            <a:solidFill>
              <a:srgbClr val="FFFFFF">
                <a:alpha val="69800"/>
              </a:srgbClr>
            </a:solidFill>
            <a:prstDash val="dot"/>
            <a:miter/>
            <a:headEnd type="none" w="med" len="med"/>
            <a:tailEnd type="oval" w="med" len="med"/>
          </a:ln>
        </p:spPr>
      </p:cxnSp>
      <p:grpSp>
        <p:nvGrpSpPr>
          <p:cNvPr id="48" name="Shape 7780">
            <a:extLst>
              <a:ext uri="{FF2B5EF4-FFF2-40B4-BE49-F238E27FC236}">
                <a16:creationId xmlns:a16="http://schemas.microsoft.com/office/drawing/2014/main" id="{1A0251C6-D37C-7E44-BB24-1730E8B853A9}"/>
              </a:ext>
            </a:extLst>
          </p:cNvPr>
          <p:cNvGrpSpPr/>
          <p:nvPr/>
        </p:nvGrpSpPr>
        <p:grpSpPr>
          <a:xfrm>
            <a:off x="6197682" y="3278398"/>
            <a:ext cx="3100200" cy="2580300"/>
            <a:chOff x="7392375" y="3946620"/>
            <a:chExt cx="3100200" cy="2580300"/>
          </a:xfrm>
        </p:grpSpPr>
        <p:pic>
          <p:nvPicPr>
            <p:cNvPr id="49" name="Shape 7781">
              <a:extLst>
                <a:ext uri="{FF2B5EF4-FFF2-40B4-BE49-F238E27FC236}">
                  <a16:creationId xmlns:a16="http://schemas.microsoft.com/office/drawing/2014/main" id="{330AA31A-B18D-EC45-82F0-3B62EBD2B4F7}"/>
                </a:ext>
              </a:extLst>
            </p:cNvPr>
            <p:cNvPicPr preferRelativeResize="0"/>
            <p:nvPr/>
          </p:nvPicPr>
          <p:blipFill>
            <a:blip r:embed="rId10" cstate="print">
              <a:alphaModFix/>
              <a:extLst>
                <a:ext uri="{28A0092B-C50C-407E-A947-70E740481C1C}">
                  <a14:useLocalDpi xmlns:a14="http://schemas.microsoft.com/office/drawing/2010/main"/>
                </a:ext>
              </a:extLst>
            </a:blip>
            <a:stretch>
              <a:fillRect/>
            </a:stretch>
          </p:blipFill>
          <p:spPr>
            <a:xfrm>
              <a:off x="7427350" y="3974693"/>
              <a:ext cx="3023819" cy="1889874"/>
            </a:xfrm>
            <a:prstGeom prst="rect">
              <a:avLst/>
            </a:prstGeom>
            <a:noFill/>
            <a:ln>
              <a:noFill/>
            </a:ln>
          </p:spPr>
        </p:pic>
        <p:pic>
          <p:nvPicPr>
            <p:cNvPr id="50" name="Shape 7782">
              <a:extLst>
                <a:ext uri="{FF2B5EF4-FFF2-40B4-BE49-F238E27FC236}">
                  <a16:creationId xmlns:a16="http://schemas.microsoft.com/office/drawing/2014/main" id="{010D08D8-A05C-634B-9239-9DEAAE039363}"/>
                </a:ext>
              </a:extLst>
            </p:cNvPr>
            <p:cNvPicPr preferRelativeResize="0"/>
            <p:nvPr/>
          </p:nvPicPr>
          <p:blipFill rotWithShape="1">
            <a:blip r:embed="rId11" cstate="print">
              <a:alphaModFix/>
              <a:extLst>
                <a:ext uri="{28A0092B-C50C-407E-A947-70E740481C1C}">
                  <a14:useLocalDpi xmlns:a14="http://schemas.microsoft.com/office/drawing/2010/main"/>
                </a:ext>
              </a:extLst>
            </a:blip>
            <a:srcRect/>
            <a:stretch/>
          </p:blipFill>
          <p:spPr>
            <a:xfrm>
              <a:off x="7392375" y="3946620"/>
              <a:ext cx="3100200" cy="2580300"/>
            </a:xfrm>
            <a:prstGeom prst="rect">
              <a:avLst/>
            </a:prstGeom>
            <a:noFill/>
            <a:ln>
              <a:noFill/>
            </a:ln>
          </p:spPr>
        </p:pic>
      </p:grpSp>
      <p:grpSp>
        <p:nvGrpSpPr>
          <p:cNvPr id="51" name="Shape 7783">
            <a:extLst>
              <a:ext uri="{FF2B5EF4-FFF2-40B4-BE49-F238E27FC236}">
                <a16:creationId xmlns:a16="http://schemas.microsoft.com/office/drawing/2014/main" id="{338C5484-6B19-7444-91CD-7817BA14E4B0}"/>
              </a:ext>
            </a:extLst>
          </p:cNvPr>
          <p:cNvGrpSpPr/>
          <p:nvPr/>
        </p:nvGrpSpPr>
        <p:grpSpPr>
          <a:xfrm>
            <a:off x="1400979" y="3967252"/>
            <a:ext cx="3232075" cy="1889883"/>
            <a:chOff x="3158550" y="3862224"/>
            <a:chExt cx="4414800" cy="2518500"/>
          </a:xfrm>
        </p:grpSpPr>
        <p:pic>
          <p:nvPicPr>
            <p:cNvPr id="52" name="Shape 7784">
              <a:extLst>
                <a:ext uri="{FF2B5EF4-FFF2-40B4-BE49-F238E27FC236}">
                  <a16:creationId xmlns:a16="http://schemas.microsoft.com/office/drawing/2014/main" id="{E723449B-BEF6-4E4C-9F64-2B1274E2684A}"/>
                </a:ext>
              </a:extLst>
            </p:cNvPr>
            <p:cNvPicPr preferRelativeResize="0"/>
            <p:nvPr/>
          </p:nvPicPr>
          <p:blipFill rotWithShape="1">
            <a:blip r:embed="rId12" cstate="print">
              <a:alphaModFix/>
              <a:extLst>
                <a:ext uri="{28A0092B-C50C-407E-A947-70E740481C1C}">
                  <a14:useLocalDpi xmlns:a14="http://schemas.microsoft.com/office/drawing/2010/main"/>
                </a:ext>
              </a:extLst>
            </a:blip>
            <a:srcRect/>
            <a:stretch/>
          </p:blipFill>
          <p:spPr>
            <a:xfrm>
              <a:off x="3645749" y="4013492"/>
              <a:ext cx="3483000" cy="2126100"/>
            </a:xfrm>
            <a:prstGeom prst="rect">
              <a:avLst/>
            </a:prstGeom>
            <a:noFill/>
            <a:ln>
              <a:noFill/>
            </a:ln>
          </p:spPr>
        </p:pic>
        <p:pic>
          <p:nvPicPr>
            <p:cNvPr id="53" name="Shape 7785">
              <a:extLst>
                <a:ext uri="{FF2B5EF4-FFF2-40B4-BE49-F238E27FC236}">
                  <a16:creationId xmlns:a16="http://schemas.microsoft.com/office/drawing/2014/main" id="{33C6C567-2872-044D-BF38-2F648B394FF5}"/>
                </a:ext>
              </a:extLst>
            </p:cNvPr>
            <p:cNvPicPr preferRelativeResize="0"/>
            <p:nvPr/>
          </p:nvPicPr>
          <p:blipFill rotWithShape="1">
            <a:blip r:embed="rId13" cstate="print">
              <a:alphaModFix/>
              <a:extLst>
                <a:ext uri="{28A0092B-C50C-407E-A947-70E740481C1C}">
                  <a14:useLocalDpi xmlns:a14="http://schemas.microsoft.com/office/drawing/2010/main"/>
                </a:ext>
              </a:extLst>
            </a:blip>
            <a:srcRect/>
            <a:stretch/>
          </p:blipFill>
          <p:spPr>
            <a:xfrm>
              <a:off x="3158550" y="3862224"/>
              <a:ext cx="4414800" cy="2518500"/>
            </a:xfrm>
            <a:prstGeom prst="rect">
              <a:avLst/>
            </a:prstGeom>
            <a:noFill/>
            <a:ln>
              <a:noFill/>
            </a:ln>
          </p:spPr>
        </p:pic>
      </p:grpSp>
      <p:grpSp>
        <p:nvGrpSpPr>
          <p:cNvPr id="54" name="Shape 7786">
            <a:extLst>
              <a:ext uri="{FF2B5EF4-FFF2-40B4-BE49-F238E27FC236}">
                <a16:creationId xmlns:a16="http://schemas.microsoft.com/office/drawing/2014/main" id="{BCEFAB48-B2C6-5645-ABC2-647AED153ABA}"/>
              </a:ext>
            </a:extLst>
          </p:cNvPr>
          <p:cNvGrpSpPr/>
          <p:nvPr/>
        </p:nvGrpSpPr>
        <p:grpSpPr>
          <a:xfrm>
            <a:off x="617790" y="3937202"/>
            <a:ext cx="1309780" cy="1997756"/>
            <a:chOff x="294806" y="3263002"/>
            <a:chExt cx="1888108" cy="2923261"/>
          </a:xfrm>
        </p:grpSpPr>
        <p:pic>
          <p:nvPicPr>
            <p:cNvPr id="55" name="Shape 7787">
              <a:extLst>
                <a:ext uri="{FF2B5EF4-FFF2-40B4-BE49-F238E27FC236}">
                  <a16:creationId xmlns:a16="http://schemas.microsoft.com/office/drawing/2014/main" id="{D82ABF4A-D529-9D4F-84AF-1CC4ECB251B0}"/>
                </a:ext>
              </a:extLst>
            </p:cNvPr>
            <p:cNvPicPr preferRelativeResize="0"/>
            <p:nvPr/>
          </p:nvPicPr>
          <p:blipFill rotWithShape="1">
            <a:blip r:embed="rId14" cstate="print">
              <a:alphaModFix/>
              <a:extLst>
                <a:ext uri="{28A0092B-C50C-407E-A947-70E740481C1C}">
                  <a14:useLocalDpi xmlns:a14="http://schemas.microsoft.com/office/drawing/2010/main"/>
                </a:ext>
              </a:extLst>
            </a:blip>
            <a:srcRect/>
            <a:stretch/>
          </p:blipFill>
          <p:spPr>
            <a:xfrm>
              <a:off x="635308" y="3652167"/>
              <a:ext cx="1196400" cy="2128500"/>
            </a:xfrm>
            <a:prstGeom prst="rect">
              <a:avLst/>
            </a:prstGeom>
            <a:noFill/>
            <a:ln>
              <a:noFill/>
            </a:ln>
          </p:spPr>
        </p:pic>
        <p:grpSp>
          <p:nvGrpSpPr>
            <p:cNvPr id="56" name="Shape 7788">
              <a:extLst>
                <a:ext uri="{FF2B5EF4-FFF2-40B4-BE49-F238E27FC236}">
                  <a16:creationId xmlns:a16="http://schemas.microsoft.com/office/drawing/2014/main" id="{B95D75E8-7381-BF44-8BEE-4A213BA44699}"/>
                </a:ext>
              </a:extLst>
            </p:cNvPr>
            <p:cNvGrpSpPr/>
            <p:nvPr/>
          </p:nvGrpSpPr>
          <p:grpSpPr>
            <a:xfrm>
              <a:off x="294806" y="3263002"/>
              <a:ext cx="1888108" cy="2923261"/>
              <a:chOff x="5908844" y="3868685"/>
              <a:chExt cx="1458899" cy="2258740"/>
            </a:xfrm>
          </p:grpSpPr>
          <p:pic>
            <p:nvPicPr>
              <p:cNvPr id="57" name="Shape 7789">
                <a:extLst>
                  <a:ext uri="{FF2B5EF4-FFF2-40B4-BE49-F238E27FC236}">
                    <a16:creationId xmlns:a16="http://schemas.microsoft.com/office/drawing/2014/main" id="{0E3FC843-D2F1-4247-B87A-B418850E4939}"/>
                  </a:ext>
                </a:extLst>
              </p:cNvPr>
              <p:cNvPicPr preferRelativeResize="0"/>
              <p:nvPr/>
            </p:nvPicPr>
            <p:blipFill rotWithShape="1">
              <a:blip r:embed="rId15" cstate="print">
                <a:alphaModFix amt="46000"/>
                <a:extLst>
                  <a:ext uri="{28A0092B-C50C-407E-A947-70E740481C1C}">
                    <a14:useLocalDpi xmlns:a14="http://schemas.microsoft.com/office/drawing/2010/main"/>
                  </a:ext>
                </a:extLst>
              </a:blip>
              <a:srcRect/>
              <a:stretch/>
            </p:blipFill>
            <p:spPr>
              <a:xfrm>
                <a:off x="5908844" y="5861326"/>
                <a:ext cx="1458899" cy="266100"/>
              </a:xfrm>
              <a:prstGeom prst="rect">
                <a:avLst/>
              </a:prstGeom>
              <a:noFill/>
              <a:ln>
                <a:noFill/>
              </a:ln>
            </p:spPr>
          </p:pic>
          <p:pic>
            <p:nvPicPr>
              <p:cNvPr id="58" name="Shape 7790">
                <a:extLst>
                  <a:ext uri="{FF2B5EF4-FFF2-40B4-BE49-F238E27FC236}">
                    <a16:creationId xmlns:a16="http://schemas.microsoft.com/office/drawing/2014/main" id="{F6E4FE7F-2D67-894F-B31A-17EB5987531A}"/>
                  </a:ext>
                </a:extLst>
              </p:cNvPr>
              <p:cNvPicPr preferRelativeResize="0"/>
              <p:nvPr/>
            </p:nvPicPr>
            <p:blipFill rotWithShape="1">
              <a:blip r:embed="rId16" cstate="print">
                <a:alphaModFix/>
                <a:extLst>
                  <a:ext uri="{28A0092B-C50C-407E-A947-70E740481C1C}">
                    <a14:useLocalDpi xmlns:a14="http://schemas.microsoft.com/office/drawing/2010/main"/>
                  </a:ext>
                </a:extLst>
              </a:blip>
              <a:srcRect/>
              <a:stretch/>
            </p:blipFill>
            <p:spPr>
              <a:xfrm>
                <a:off x="6074114" y="3868685"/>
                <a:ext cx="1134300" cy="2169900"/>
              </a:xfrm>
              <a:prstGeom prst="rect">
                <a:avLst/>
              </a:prstGeom>
              <a:noFill/>
              <a:ln>
                <a:noFill/>
              </a:ln>
            </p:spPr>
          </p:pic>
        </p:grpSp>
      </p:grpSp>
      <p:pic>
        <p:nvPicPr>
          <p:cNvPr id="59" name="Shape 7791">
            <a:extLst>
              <a:ext uri="{FF2B5EF4-FFF2-40B4-BE49-F238E27FC236}">
                <a16:creationId xmlns:a16="http://schemas.microsoft.com/office/drawing/2014/main" id="{C2449527-DC0E-664C-8E45-6F1C0B41BAE6}"/>
              </a:ext>
            </a:extLst>
          </p:cNvPr>
          <p:cNvPicPr preferRelativeResize="0"/>
          <p:nvPr/>
        </p:nvPicPr>
        <p:blipFill rotWithShape="1">
          <a:blip r:embed="rId17" cstate="print">
            <a:alphaModFix amt="49000"/>
            <a:extLst>
              <a:ext uri="{28A0092B-C50C-407E-A947-70E740481C1C}">
                <a14:useLocalDpi xmlns:a14="http://schemas.microsoft.com/office/drawing/2010/main"/>
              </a:ext>
            </a:extLst>
          </a:blip>
          <a:srcRect/>
          <a:stretch/>
        </p:blipFill>
        <p:spPr>
          <a:xfrm>
            <a:off x="3713894" y="5633460"/>
            <a:ext cx="1365900" cy="244800"/>
          </a:xfrm>
          <a:prstGeom prst="rect">
            <a:avLst/>
          </a:prstGeom>
          <a:noFill/>
          <a:ln>
            <a:noFill/>
          </a:ln>
        </p:spPr>
      </p:pic>
      <p:pic>
        <p:nvPicPr>
          <p:cNvPr id="60" name="Shape 7792">
            <a:extLst>
              <a:ext uri="{FF2B5EF4-FFF2-40B4-BE49-F238E27FC236}">
                <a16:creationId xmlns:a16="http://schemas.microsoft.com/office/drawing/2014/main" id="{32E500F1-34CC-8848-915C-1C2B8A87AB93}"/>
              </a:ext>
            </a:extLst>
          </p:cNvPr>
          <p:cNvPicPr preferRelativeResize="0"/>
          <p:nvPr/>
        </p:nvPicPr>
        <p:blipFill rotWithShape="1">
          <a:blip r:embed="rId17" cstate="print">
            <a:alphaModFix amt="49000"/>
            <a:extLst>
              <a:ext uri="{28A0092B-C50C-407E-A947-70E740481C1C}">
                <a14:useLocalDpi xmlns:a14="http://schemas.microsoft.com/office/drawing/2010/main"/>
              </a:ext>
            </a:extLst>
          </a:blip>
          <a:srcRect/>
          <a:stretch/>
        </p:blipFill>
        <p:spPr>
          <a:xfrm>
            <a:off x="552307" y="5767994"/>
            <a:ext cx="1365900" cy="244800"/>
          </a:xfrm>
          <a:prstGeom prst="rect">
            <a:avLst/>
          </a:prstGeom>
          <a:noFill/>
          <a:ln>
            <a:noFill/>
          </a:ln>
        </p:spPr>
      </p:pic>
      <p:pic>
        <p:nvPicPr>
          <p:cNvPr id="61" name="Shape 7793">
            <a:extLst>
              <a:ext uri="{FF2B5EF4-FFF2-40B4-BE49-F238E27FC236}">
                <a16:creationId xmlns:a16="http://schemas.microsoft.com/office/drawing/2014/main" id="{AEA4FD38-1198-3547-9C96-405ADB8E85FE}"/>
              </a:ext>
            </a:extLst>
          </p:cNvPr>
          <p:cNvPicPr preferRelativeResize="0"/>
          <p:nvPr/>
        </p:nvPicPr>
        <p:blipFill rotWithShape="1">
          <a:blip r:embed="rId18" cstate="print">
            <a:alphaModFix amt="49000"/>
            <a:extLst>
              <a:ext uri="{28A0092B-C50C-407E-A947-70E740481C1C}">
                <a14:useLocalDpi xmlns:a14="http://schemas.microsoft.com/office/drawing/2010/main"/>
              </a:ext>
            </a:extLst>
          </a:blip>
          <a:srcRect/>
          <a:stretch/>
        </p:blipFill>
        <p:spPr>
          <a:xfrm>
            <a:off x="3760501" y="5752380"/>
            <a:ext cx="1660062" cy="244800"/>
          </a:xfrm>
          <a:prstGeom prst="rect">
            <a:avLst/>
          </a:prstGeom>
          <a:noFill/>
          <a:ln>
            <a:noFill/>
          </a:ln>
        </p:spPr>
      </p:pic>
      <p:pic>
        <p:nvPicPr>
          <p:cNvPr id="62" name="Shape 7794">
            <a:extLst>
              <a:ext uri="{FF2B5EF4-FFF2-40B4-BE49-F238E27FC236}">
                <a16:creationId xmlns:a16="http://schemas.microsoft.com/office/drawing/2014/main" id="{820F0F27-845E-4B4D-B9A6-206AB32FD754}"/>
              </a:ext>
            </a:extLst>
          </p:cNvPr>
          <p:cNvPicPr preferRelativeResize="0"/>
          <p:nvPr/>
        </p:nvPicPr>
        <p:blipFill rotWithShape="1">
          <a:blip r:embed="rId19" cstate="print">
            <a:alphaModFix amt="49000"/>
            <a:extLst>
              <a:ext uri="{28A0092B-C50C-407E-A947-70E740481C1C}">
                <a14:useLocalDpi xmlns:a14="http://schemas.microsoft.com/office/drawing/2010/main"/>
              </a:ext>
            </a:extLst>
          </a:blip>
          <a:srcRect/>
          <a:stretch/>
        </p:blipFill>
        <p:spPr>
          <a:xfrm>
            <a:off x="1216779" y="5787924"/>
            <a:ext cx="3578407" cy="234300"/>
          </a:xfrm>
          <a:prstGeom prst="rect">
            <a:avLst/>
          </a:prstGeom>
          <a:noFill/>
          <a:ln>
            <a:noFill/>
          </a:ln>
        </p:spPr>
      </p:pic>
      <p:grpSp>
        <p:nvGrpSpPr>
          <p:cNvPr id="63" name="Shape 7795">
            <a:extLst>
              <a:ext uri="{FF2B5EF4-FFF2-40B4-BE49-F238E27FC236}">
                <a16:creationId xmlns:a16="http://schemas.microsoft.com/office/drawing/2014/main" id="{8104DCB6-8688-E440-898A-BD95AA61402E}"/>
              </a:ext>
            </a:extLst>
          </p:cNvPr>
          <p:cNvGrpSpPr/>
          <p:nvPr/>
        </p:nvGrpSpPr>
        <p:grpSpPr>
          <a:xfrm>
            <a:off x="9148166" y="4174958"/>
            <a:ext cx="2395200" cy="1673700"/>
            <a:chOff x="9013712" y="4766980"/>
            <a:chExt cx="2395200" cy="1673700"/>
          </a:xfrm>
        </p:grpSpPr>
        <p:pic>
          <p:nvPicPr>
            <p:cNvPr id="64" name="Shape 7796">
              <a:extLst>
                <a:ext uri="{FF2B5EF4-FFF2-40B4-BE49-F238E27FC236}">
                  <a16:creationId xmlns:a16="http://schemas.microsoft.com/office/drawing/2014/main" id="{A6956D61-5860-F941-B593-AEEB776F4FB1}"/>
                </a:ext>
              </a:extLst>
            </p:cNvPr>
            <p:cNvPicPr preferRelativeResize="0"/>
            <p:nvPr/>
          </p:nvPicPr>
          <p:blipFill rotWithShape="1">
            <a:blip r:embed="rId20" cstate="print">
              <a:alphaModFix/>
              <a:extLst>
                <a:ext uri="{28A0092B-C50C-407E-A947-70E740481C1C}">
                  <a14:useLocalDpi xmlns:a14="http://schemas.microsoft.com/office/drawing/2010/main"/>
                </a:ext>
              </a:extLst>
            </a:blip>
            <a:srcRect/>
            <a:stretch/>
          </p:blipFill>
          <p:spPr>
            <a:xfrm>
              <a:off x="9103456" y="4858975"/>
              <a:ext cx="2236100" cy="1496999"/>
            </a:xfrm>
            <a:prstGeom prst="rect">
              <a:avLst/>
            </a:prstGeom>
            <a:noFill/>
            <a:ln>
              <a:noFill/>
            </a:ln>
          </p:spPr>
        </p:pic>
        <p:pic>
          <p:nvPicPr>
            <p:cNvPr id="65" name="Shape 7797">
              <a:extLst>
                <a:ext uri="{FF2B5EF4-FFF2-40B4-BE49-F238E27FC236}">
                  <a16:creationId xmlns:a16="http://schemas.microsoft.com/office/drawing/2014/main" id="{F0D699D7-1466-A647-9A83-0487685AA899}"/>
                </a:ext>
              </a:extLst>
            </p:cNvPr>
            <p:cNvPicPr preferRelativeResize="0"/>
            <p:nvPr/>
          </p:nvPicPr>
          <p:blipFill rotWithShape="1">
            <a:blip r:embed="rId21" cstate="print">
              <a:alphaModFix/>
              <a:extLst>
                <a:ext uri="{28A0092B-C50C-407E-A947-70E740481C1C}">
                  <a14:useLocalDpi xmlns:a14="http://schemas.microsoft.com/office/drawing/2010/main"/>
                </a:ext>
              </a:extLst>
            </a:blip>
            <a:srcRect/>
            <a:stretch/>
          </p:blipFill>
          <p:spPr>
            <a:xfrm rot="5400000">
              <a:off x="9374462" y="4406230"/>
              <a:ext cx="1673700" cy="2395200"/>
            </a:xfrm>
            <a:prstGeom prst="rect">
              <a:avLst/>
            </a:prstGeom>
            <a:noFill/>
            <a:ln>
              <a:noFill/>
            </a:ln>
          </p:spPr>
        </p:pic>
      </p:grpSp>
      <p:pic>
        <p:nvPicPr>
          <p:cNvPr id="66" name="Shape 7798">
            <a:extLst>
              <a:ext uri="{FF2B5EF4-FFF2-40B4-BE49-F238E27FC236}">
                <a16:creationId xmlns:a16="http://schemas.microsoft.com/office/drawing/2014/main" id="{A7117B89-E75E-6945-9A99-74F8EC0D8EB1}"/>
              </a:ext>
            </a:extLst>
          </p:cNvPr>
          <p:cNvPicPr preferRelativeResize="0"/>
          <p:nvPr/>
        </p:nvPicPr>
        <p:blipFill rotWithShape="1">
          <a:blip r:embed="rId22" cstate="print">
            <a:alphaModFix amt="49000"/>
            <a:extLst>
              <a:ext uri="{28A0092B-C50C-407E-A947-70E740481C1C}">
                <a14:useLocalDpi xmlns:a14="http://schemas.microsoft.com/office/drawing/2010/main"/>
              </a:ext>
            </a:extLst>
          </a:blip>
          <a:srcRect/>
          <a:stretch/>
        </p:blipFill>
        <p:spPr>
          <a:xfrm>
            <a:off x="9115487" y="5743024"/>
            <a:ext cx="2444099" cy="244800"/>
          </a:xfrm>
          <a:prstGeom prst="rect">
            <a:avLst/>
          </a:prstGeom>
          <a:noFill/>
          <a:ln>
            <a:noFill/>
          </a:ln>
        </p:spPr>
      </p:pic>
      <p:sp>
        <p:nvSpPr>
          <p:cNvPr id="67" name="Shape 7801">
            <a:extLst>
              <a:ext uri="{FF2B5EF4-FFF2-40B4-BE49-F238E27FC236}">
                <a16:creationId xmlns:a16="http://schemas.microsoft.com/office/drawing/2014/main" id="{42140E1E-0EB0-164A-B95E-30791AD4AF19}"/>
              </a:ext>
            </a:extLst>
          </p:cNvPr>
          <p:cNvSpPr/>
          <p:nvPr/>
        </p:nvSpPr>
        <p:spPr>
          <a:xfrm>
            <a:off x="7950897" y="5894364"/>
            <a:ext cx="1463138" cy="287700"/>
          </a:xfrm>
          <a:prstGeom prst="rect">
            <a:avLst/>
          </a:prstGeom>
          <a:noFill/>
          <a:ln>
            <a:noFill/>
          </a:ln>
        </p:spPr>
        <p:txBody>
          <a:bodyPr lIns="47592" tIns="47592" rIns="47592" bIns="47592" anchor="ctr" anchorCtr="0">
            <a:noAutofit/>
          </a:bodyPr>
          <a:lstStyle/>
          <a:p>
            <a:pPr algn="ctr">
              <a:buSzPct val="25000"/>
            </a:pPr>
            <a:r>
              <a:rPr lang="en-US" sz="1600" b="1" baseline="30000" dirty="0">
                <a:solidFill>
                  <a:schemeClr val="lt1"/>
                </a:solidFill>
                <a:cs typeface="Salesforce Sans"/>
              </a:rPr>
              <a:t>Check out Lightning in Trailhead</a:t>
            </a:r>
          </a:p>
        </p:txBody>
      </p:sp>
    </p:spTree>
    <p:extLst>
      <p:ext uri="{BB962C8B-B14F-4D97-AF65-F5344CB8AC3E}">
        <p14:creationId xmlns:p14="http://schemas.microsoft.com/office/powerpoint/2010/main" val="1171686078"/>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Freeform 21"/>
          <p:cNvSpPr/>
          <p:nvPr/>
        </p:nvSpPr>
        <p:spPr>
          <a:xfrm rot="638679" flipH="1">
            <a:off x="-20645" y="4726424"/>
            <a:ext cx="12068749" cy="3514089"/>
          </a:xfrm>
          <a:custGeom>
            <a:avLst/>
            <a:gdLst>
              <a:gd name="connsiteX0" fmla="*/ 58325 w 10007570"/>
              <a:gd name="connsiteY0" fmla="*/ 0 h 3681933"/>
              <a:gd name="connsiteX1" fmla="*/ 0 w 10007570"/>
              <a:gd name="connsiteY1" fmla="*/ 300385 h 3681933"/>
              <a:gd name="connsiteX2" fmla="*/ 983980 w 10007570"/>
              <a:gd name="connsiteY2" fmla="*/ 522264 h 3681933"/>
              <a:gd name="connsiteX3" fmla="*/ 2441829 w 10007570"/>
              <a:gd name="connsiteY3" fmla="*/ 868160 h 3681933"/>
              <a:gd name="connsiteX4" fmla="*/ 3894102 w 10007570"/>
              <a:gd name="connsiteY4" fmla="*/ 1232530 h 3681933"/>
              <a:gd name="connsiteX5" fmla="*/ 4610485 w 10007570"/>
              <a:gd name="connsiteY5" fmla="*/ 1424738 h 3681933"/>
              <a:gd name="connsiteX6" fmla="*/ 5312928 w 10007570"/>
              <a:gd name="connsiteY6" fmla="*/ 1640923 h 3681933"/>
              <a:gd name="connsiteX7" fmla="*/ 6654632 w 10007570"/>
              <a:gd name="connsiteY7" fmla="*/ 2169201 h 3681933"/>
              <a:gd name="connsiteX8" fmla="*/ 7834665 w 10007570"/>
              <a:gd name="connsiteY8" fmla="*/ 2863744 h 3681933"/>
              <a:gd name="connsiteX9" fmla="*/ 8298316 w 10007570"/>
              <a:gd name="connsiteY9" fmla="*/ 3285501 h 3681933"/>
              <a:gd name="connsiteX10" fmla="*/ 8359587 w 10007570"/>
              <a:gd name="connsiteY10" fmla="*/ 3361948 h 3681933"/>
              <a:gd name="connsiteX11" fmla="*/ 10007570 w 10007570"/>
              <a:gd name="connsiteY11" fmla="*/ 3681933 h 3681933"/>
              <a:gd name="connsiteX12" fmla="*/ 9889526 w 10007570"/>
              <a:gd name="connsiteY12" fmla="*/ 3457419 h 3681933"/>
              <a:gd name="connsiteX13" fmla="*/ 9704132 w 10007570"/>
              <a:gd name="connsiteY13" fmla="*/ 3190380 h 3681933"/>
              <a:gd name="connsiteX14" fmla="*/ 8424682 w 10007570"/>
              <a:gd name="connsiteY14" fmla="*/ 2155837 h 3681933"/>
              <a:gd name="connsiteX15" fmla="*/ 6987271 w 10007570"/>
              <a:gd name="connsiteY15" fmla="*/ 1532830 h 3681933"/>
              <a:gd name="connsiteX16" fmla="*/ 5511768 w 10007570"/>
              <a:gd name="connsiteY16" fmla="*/ 1105964 h 3681933"/>
              <a:gd name="connsiteX17" fmla="*/ 4768443 w 10007570"/>
              <a:gd name="connsiteY17" fmla="*/ 936553 h 3681933"/>
              <a:gd name="connsiteX18" fmla="*/ 4025114 w 10007570"/>
              <a:gd name="connsiteY18" fmla="*/ 786796 h 3681933"/>
              <a:gd name="connsiteX19" fmla="*/ 2547753 w 10007570"/>
              <a:gd name="connsiteY19" fmla="*/ 498287 h 3681933"/>
              <a:gd name="connsiteX20" fmla="*/ 1073177 w 10007570"/>
              <a:gd name="connsiteY20" fmla="*/ 205455 h 368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7570" h="3681933">
                <a:moveTo>
                  <a:pt x="58325" y="0"/>
                </a:moveTo>
                <a:lnTo>
                  <a:pt x="0" y="300385"/>
                </a:lnTo>
                <a:lnTo>
                  <a:pt x="983980" y="522264"/>
                </a:lnTo>
                <a:lnTo>
                  <a:pt x="2441829" y="868160"/>
                </a:lnTo>
                <a:lnTo>
                  <a:pt x="3894102" y="1232530"/>
                </a:lnTo>
                <a:cubicBezTo>
                  <a:pt x="4137544" y="1293848"/>
                  <a:pt x="4374477" y="1357131"/>
                  <a:pt x="4610485" y="1424738"/>
                </a:cubicBezTo>
                <a:cubicBezTo>
                  <a:pt x="4847421" y="1491558"/>
                  <a:pt x="5081566" y="1563490"/>
                  <a:pt x="5312928" y="1640923"/>
                </a:cubicBezTo>
                <a:cubicBezTo>
                  <a:pt x="5774720" y="1794218"/>
                  <a:pt x="6227220" y="1967951"/>
                  <a:pt x="6654632" y="2169201"/>
                </a:cubicBezTo>
                <a:cubicBezTo>
                  <a:pt x="7082047" y="2369270"/>
                  <a:pt x="7487159" y="2599606"/>
                  <a:pt x="7834665" y="2863744"/>
                </a:cubicBezTo>
                <a:cubicBezTo>
                  <a:pt x="8007490" y="2995421"/>
                  <a:pt x="8163587" y="3138104"/>
                  <a:pt x="8298316" y="3285501"/>
                </a:cubicBezTo>
                <a:lnTo>
                  <a:pt x="8359587" y="3361948"/>
                </a:lnTo>
                <a:lnTo>
                  <a:pt x="10007570" y="3681933"/>
                </a:lnTo>
                <a:lnTo>
                  <a:pt x="9889526" y="3457419"/>
                </a:lnTo>
                <a:cubicBezTo>
                  <a:pt x="9832791" y="3364108"/>
                  <a:pt x="9770683" y="3274840"/>
                  <a:pt x="9704132" y="3190380"/>
                </a:cubicBezTo>
                <a:cubicBezTo>
                  <a:pt x="9343619" y="2738750"/>
                  <a:pt x="8891118" y="2412113"/>
                  <a:pt x="8424682" y="2155837"/>
                </a:cubicBezTo>
                <a:cubicBezTo>
                  <a:pt x="7959173" y="1897200"/>
                  <a:pt x="7474153" y="1701848"/>
                  <a:pt x="6987271" y="1532830"/>
                </a:cubicBezTo>
                <a:cubicBezTo>
                  <a:pt x="6499465" y="1365386"/>
                  <a:pt x="6006081" y="1227813"/>
                  <a:pt x="5511768" y="1105964"/>
                </a:cubicBezTo>
                <a:cubicBezTo>
                  <a:pt x="5263684" y="1046217"/>
                  <a:pt x="5015596" y="990009"/>
                  <a:pt x="4768443" y="936553"/>
                </a:cubicBezTo>
                <a:cubicBezTo>
                  <a:pt x="4519425" y="883097"/>
                  <a:pt x="4269481" y="835928"/>
                  <a:pt x="4025114" y="786796"/>
                </a:cubicBezTo>
                <a:lnTo>
                  <a:pt x="2547753" y="498287"/>
                </a:lnTo>
                <a:lnTo>
                  <a:pt x="1073177" y="205455"/>
                </a:lnTo>
                <a:close/>
              </a:path>
            </a:pathLst>
          </a:custGeom>
          <a:solidFill>
            <a:srgbClr val="AB9D68"/>
          </a:solidFill>
          <a:ln w="12700">
            <a:miter lim="400000"/>
          </a:ln>
        </p:spPr>
        <p:txBody>
          <a:bodyPr wrap="square" lIns="19045" tIns="19045" rIns="19045" bIns="19045" anchor="ctr">
            <a:noAutofit/>
          </a:bodyPr>
          <a:lstStyle/>
          <a:p>
            <a:pPr>
              <a:defRPr sz="3000" spc="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3" name="TextBox 12"/>
          <p:cNvSpPr txBox="1"/>
          <p:nvPr/>
        </p:nvSpPr>
        <p:spPr>
          <a:xfrm>
            <a:off x="1843964" y="2094872"/>
            <a:ext cx="1733766" cy="1064885"/>
          </a:xfrm>
          <a:prstGeom prst="rect">
            <a:avLst/>
          </a:prstGeom>
          <a:noFill/>
        </p:spPr>
        <p:txBody>
          <a:bodyPr wrap="none" lIns="121899" tIns="60949" rIns="121899" bIns="60949" rtlCol="0">
            <a:spAutoFit/>
          </a:bodyPr>
          <a:lstStyle/>
          <a:p>
            <a:pPr algn="ctr">
              <a:lnSpc>
                <a:spcPct val="130000"/>
              </a:lnSpc>
            </a:pPr>
            <a:r>
              <a:rPr lang="en-US" sz="2400" dirty="0">
                <a:latin typeface="Salesforce Sans" panose="020B0505020202020203" pitchFamily="34" charset="77"/>
              </a:rPr>
              <a:t>From</a:t>
            </a:r>
          </a:p>
          <a:p>
            <a:pPr algn="ctr">
              <a:lnSpc>
                <a:spcPct val="130000"/>
              </a:lnSpc>
            </a:pPr>
            <a:r>
              <a:rPr lang="en-US" sz="2400" dirty="0">
                <a:latin typeface="Salesforce Sans" panose="020B0505020202020203" pitchFamily="34" charset="77"/>
              </a:rPr>
              <a:t>Data Entry</a:t>
            </a:r>
          </a:p>
        </p:txBody>
      </p:sp>
      <p:sp>
        <p:nvSpPr>
          <p:cNvPr id="15" name="TextBox 14"/>
          <p:cNvSpPr txBox="1"/>
          <p:nvPr/>
        </p:nvSpPr>
        <p:spPr>
          <a:xfrm>
            <a:off x="6611614" y="1203158"/>
            <a:ext cx="3375241" cy="1064885"/>
          </a:xfrm>
          <a:prstGeom prst="rect">
            <a:avLst/>
          </a:prstGeom>
          <a:noFill/>
        </p:spPr>
        <p:txBody>
          <a:bodyPr wrap="none" lIns="121899" tIns="60949" rIns="121899" bIns="60949" rtlCol="0">
            <a:spAutoFit/>
          </a:bodyPr>
          <a:lstStyle/>
          <a:p>
            <a:pPr algn="ctr">
              <a:lnSpc>
                <a:spcPct val="130000"/>
              </a:lnSpc>
            </a:pPr>
            <a:r>
              <a:rPr lang="en-US" sz="2400" dirty="0">
                <a:latin typeface="Salesforce Sans" panose="020B0505020202020203" pitchFamily="34" charset="77"/>
              </a:rPr>
              <a:t>To</a:t>
            </a:r>
          </a:p>
          <a:p>
            <a:pPr algn="ctr">
              <a:lnSpc>
                <a:spcPct val="130000"/>
              </a:lnSpc>
            </a:pPr>
            <a:r>
              <a:rPr lang="en-US" sz="2400" dirty="0">
                <a:latin typeface="Salesforce Sans" panose="020B0505020202020203" pitchFamily="34" charset="77"/>
              </a:rPr>
              <a:t>Workflow Productivity</a:t>
            </a:r>
          </a:p>
        </p:txBody>
      </p:sp>
      <p:grpSp>
        <p:nvGrpSpPr>
          <p:cNvPr id="23" name="Group 22"/>
          <p:cNvGrpSpPr/>
          <p:nvPr/>
        </p:nvGrpSpPr>
        <p:grpSpPr>
          <a:xfrm>
            <a:off x="362343" y="3319561"/>
            <a:ext cx="4908341" cy="2973860"/>
            <a:chOff x="2690060" y="1742900"/>
            <a:chExt cx="3682215" cy="2027632"/>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b="-4450"/>
            <a:stretch/>
          </p:blipFill>
          <p:spPr>
            <a:xfrm>
              <a:off x="3248078" y="1813120"/>
              <a:ext cx="2581797" cy="1628347"/>
            </a:xfrm>
            <a:prstGeom prst="rect">
              <a:avLst/>
            </a:prstGeom>
          </p:spPr>
        </p:pic>
        <p:grpSp>
          <p:nvGrpSpPr>
            <p:cNvPr id="16" name="Group 15"/>
            <p:cNvGrpSpPr/>
            <p:nvPr/>
          </p:nvGrpSpPr>
          <p:grpSpPr>
            <a:xfrm>
              <a:off x="2690060" y="1742900"/>
              <a:ext cx="3682215" cy="2027632"/>
              <a:chOff x="9288908" y="422150"/>
              <a:chExt cx="3026431" cy="1576745"/>
            </a:xfrm>
          </p:grpSpPr>
          <p:pic>
            <p:nvPicPr>
              <p:cNvPr id="17" name="Picture 16"/>
              <p:cNvPicPr>
                <a:picLocks/>
              </p:cNvPicPr>
              <p:nvPr/>
            </p:nvPicPr>
            <p:blipFill>
              <a:blip r:embed="rId4">
                <a:alphaModFix amt="49000"/>
                <a:extLst>
                  <a:ext uri="{28A0092B-C50C-407E-A947-70E740481C1C}">
                    <a14:useLocalDpi xmlns:a14="http://schemas.microsoft.com/office/drawing/2010/main"/>
                  </a:ext>
                </a:extLst>
              </a:blip>
              <a:stretch>
                <a:fillRect/>
              </a:stretch>
            </p:blipFill>
            <p:spPr>
              <a:xfrm>
                <a:off x="9288908" y="1778941"/>
                <a:ext cx="3026431" cy="219954"/>
              </a:xfrm>
              <a:prstGeom prst="rect">
                <a:avLst/>
              </a:prstGeom>
              <a:noFill/>
              <a:ln>
                <a:noFill/>
              </a:ln>
            </p:spPr>
          </p:pic>
          <p:pic>
            <p:nvPicPr>
              <p:cNvPr id="18" name="Picture 1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533710" y="422150"/>
                <a:ext cx="2536827" cy="1492500"/>
              </a:xfrm>
              <a:prstGeom prst="rect">
                <a:avLst/>
              </a:prstGeom>
            </p:spPr>
          </p:pic>
        </p:grpSp>
      </p:grpSp>
      <p:pic>
        <p:nvPicPr>
          <p:cNvPr id="25" name="Picture 24"/>
          <p:cNvPicPr>
            <a:picLocks/>
          </p:cNvPicPr>
          <p:nvPr/>
        </p:nvPicPr>
        <p:blipFill>
          <a:blip r:embed="rId6" cstate="print">
            <a:alphaModFix amt="49000"/>
            <a:extLst>
              <a:ext uri="{28A0092B-C50C-407E-A947-70E740481C1C}">
                <a14:useLocalDpi xmlns:a14="http://schemas.microsoft.com/office/drawing/2010/main"/>
              </a:ext>
            </a:extLst>
          </a:blip>
          <a:stretch>
            <a:fillRect/>
          </a:stretch>
        </p:blipFill>
        <p:spPr>
          <a:xfrm>
            <a:off x="7013524" y="5798525"/>
            <a:ext cx="2941806" cy="258769"/>
          </a:xfrm>
          <a:prstGeom prst="rect">
            <a:avLst/>
          </a:prstGeom>
          <a:noFill/>
          <a:ln>
            <a:noFill/>
          </a:ln>
        </p:spPr>
      </p:pic>
      <p:grpSp>
        <p:nvGrpSpPr>
          <p:cNvPr id="29" name="Group 28"/>
          <p:cNvGrpSpPr/>
          <p:nvPr/>
        </p:nvGrpSpPr>
        <p:grpSpPr>
          <a:xfrm>
            <a:off x="6116822" y="2440594"/>
            <a:ext cx="4574434" cy="3480908"/>
            <a:chOff x="5477139" y="1490009"/>
            <a:chExt cx="3431719" cy="2610681"/>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a:ext>
              </a:extLst>
            </a:blip>
            <a:srcRect l="-325" r="-72"/>
            <a:stretch/>
          </p:blipFill>
          <p:spPr>
            <a:xfrm>
              <a:off x="5616092" y="1642143"/>
              <a:ext cx="3161811" cy="1857414"/>
            </a:xfrm>
            <a:prstGeom prst="rect">
              <a:avLst/>
            </a:prstGeom>
          </p:spPr>
        </p:pic>
        <p:pic>
          <p:nvPicPr>
            <p:cNvPr id="28" name="Thunderbolt_Desktop-Monitor_Cutout.png"/>
            <p:cNvPicPr/>
            <p:nvPr/>
          </p:nvPicPr>
          <p:blipFill>
            <a:blip r:embed="rId8" cstate="print">
              <a:extLst>
                <a:ext uri="{28A0092B-C50C-407E-A947-70E740481C1C}">
                  <a14:useLocalDpi xmlns:a14="http://schemas.microsoft.com/office/drawing/2010/main"/>
                </a:ext>
              </a:extLst>
            </a:blip>
            <a:stretch>
              <a:fillRect/>
            </a:stretch>
          </p:blipFill>
          <p:spPr>
            <a:xfrm>
              <a:off x="5477139" y="1490009"/>
              <a:ext cx="3431719" cy="2610681"/>
            </a:xfrm>
            <a:prstGeom prst="rect">
              <a:avLst/>
            </a:prstGeom>
            <a:ln w="12700" cap="flat">
              <a:noFill/>
              <a:miter lim="400000"/>
            </a:ln>
            <a:effectLst/>
          </p:spPr>
        </p:pic>
      </p:grpSp>
      <p:sp>
        <p:nvSpPr>
          <p:cNvPr id="30" name="Oval 29"/>
          <p:cNvSpPr/>
          <p:nvPr/>
        </p:nvSpPr>
        <p:spPr>
          <a:xfrm>
            <a:off x="7246469" y="2487689"/>
            <a:ext cx="2708861" cy="2712759"/>
          </a:xfrm>
          <a:prstGeom prst="ellipse">
            <a:avLst/>
          </a:prstGeom>
          <a:blipFill rotWithShape="1">
            <a:blip r:embed="rId9" cstate="print">
              <a:extLst>
                <a:ext uri="{28A0092B-C50C-407E-A947-70E740481C1C}">
                  <a14:useLocalDpi xmlns:a14="http://schemas.microsoft.com/office/drawing/2010/main"/>
                </a:ext>
              </a:extLst>
            </a:blip>
            <a:stretch>
              <a:fillRect/>
            </a:stretch>
          </a:blipFill>
          <a:ln>
            <a:solidFill>
              <a:schemeClr val="tx2">
                <a:lumMod val="90000"/>
              </a:schemeClr>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endParaRPr lang="en-US" dirty="0"/>
          </a:p>
        </p:txBody>
      </p:sp>
      <p:pic>
        <p:nvPicPr>
          <p:cNvPr id="31" name="Picture 30"/>
          <p:cNvPicPr>
            <a:picLocks/>
          </p:cNvPicPr>
          <p:nvPr/>
        </p:nvPicPr>
        <p:blipFill>
          <a:blip r:embed="rId10" cstate="print">
            <a:alphaModFix amt="49000"/>
            <a:extLst>
              <a:ext uri="{28A0092B-C50C-407E-A947-70E740481C1C}">
                <a14:useLocalDpi xmlns:a14="http://schemas.microsoft.com/office/drawing/2010/main"/>
              </a:ext>
            </a:extLst>
          </a:blip>
          <a:stretch>
            <a:fillRect/>
          </a:stretch>
        </p:blipFill>
        <p:spPr>
          <a:xfrm>
            <a:off x="-103265" y="5697270"/>
            <a:ext cx="3915543" cy="344423"/>
          </a:xfrm>
          <a:prstGeom prst="rect">
            <a:avLst/>
          </a:prstGeom>
          <a:noFill/>
          <a:ln>
            <a:noFill/>
          </a:ln>
        </p:spPr>
      </p:pic>
      <p:sp>
        <p:nvSpPr>
          <p:cNvPr id="21" name="Text Placeholder 1"/>
          <p:cNvSpPr>
            <a:spLocks noGrp="1"/>
          </p:cNvSpPr>
          <p:nvPr>
            <p:ph type="body" sz="quarter" idx="16"/>
          </p:nvPr>
        </p:nvSpPr>
        <p:spPr>
          <a:xfrm>
            <a:off x="571500" y="1097179"/>
            <a:ext cx="11045952" cy="338554"/>
          </a:xfrm>
          <a:prstGeom prst="rect">
            <a:avLst/>
          </a:prstGeom>
        </p:spPr>
        <p:txBody>
          <a:bodyPr/>
          <a:lstStyle/>
          <a:p>
            <a:pPr>
              <a:buNone/>
            </a:pPr>
            <a:r>
              <a:rPr lang="en-US" dirty="0">
                <a:solidFill>
                  <a:schemeClr val="accent2"/>
                </a:solidFill>
              </a:rPr>
              <a:t>The UI for the way we want to use business apps</a:t>
            </a:r>
          </a:p>
        </p:txBody>
      </p:sp>
      <p:sp>
        <p:nvSpPr>
          <p:cNvPr id="20" name="Shape 945">
            <a:extLst>
              <a:ext uri="{FF2B5EF4-FFF2-40B4-BE49-F238E27FC236}">
                <a16:creationId xmlns:a16="http://schemas.microsoft.com/office/drawing/2014/main" id="{76A70D14-D5DE-2A4B-BE2F-F3388FA87A40}"/>
              </a:ext>
            </a:extLst>
          </p:cNvPr>
          <p:cNvSpPr txBox="1">
            <a:spLocks noGrp="1"/>
          </p:cNvSpPr>
          <p:nvPr>
            <p:ph type="title"/>
          </p:nvPr>
        </p:nvSpPr>
        <p:spPr>
          <a:xfrm>
            <a:off x="495300" y="140559"/>
            <a:ext cx="11045923" cy="989742"/>
          </a:xfrm>
          <a:prstGeom prst="rect">
            <a:avLst/>
          </a:prstGeom>
          <a:noFill/>
          <a:ln>
            <a:noFill/>
          </a:ln>
        </p:spPr>
        <p:txBody>
          <a:bodyPr spcFirstLastPara="1" vert="horz" wrap="square" lIns="91376" tIns="91376" rIns="91376" bIns="91376" rtlCol="0" anchor="b" anchorCtr="0">
            <a:noAutofit/>
          </a:bodyPr>
          <a:lstStyle/>
          <a:p>
            <a:r>
              <a:rPr lang="en" sz="3199" dirty="0">
                <a:solidFill>
                  <a:schemeClr val="tx1"/>
                </a:solidFill>
                <a:latin typeface="Salesforce Sans" panose="020B0505020202020203" pitchFamily="34" charset="77"/>
              </a:rPr>
              <a:t>Lightning Experience</a:t>
            </a:r>
            <a:endParaRPr sz="1466" dirty="0">
              <a:solidFill>
                <a:schemeClr val="tx1"/>
              </a:solidFill>
              <a:latin typeface="Salesforce Sans" panose="020B0505020202020203" pitchFamily="34" charset="77"/>
            </a:endParaRPr>
          </a:p>
        </p:txBody>
      </p:sp>
    </p:spTree>
    <p:extLst>
      <p:ext uri="{BB962C8B-B14F-4D97-AF65-F5344CB8AC3E}">
        <p14:creationId xmlns:p14="http://schemas.microsoft.com/office/powerpoint/2010/main" val="683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salesforce 2015 PPT lite">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2014 Interim">
      <a:majorFont>
        <a:latin typeface="Arial"/>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salesforce 2015 PPT lite</Template>
  <TotalTime>4866</TotalTime>
  <Words>3334</Words>
  <Application>Microsoft Macintosh PowerPoint</Application>
  <PresentationFormat>Custom</PresentationFormat>
  <Paragraphs>475</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ヒラギノ角ゴ Pro W3</vt:lpstr>
      <vt:lpstr>Arial</vt:lpstr>
      <vt:lpstr>Calibri</vt:lpstr>
      <vt:lpstr>Gill Sans</vt:lpstr>
      <vt:lpstr>Proxima Nova</vt:lpstr>
      <vt:lpstr>Salesforce Sans</vt:lpstr>
      <vt:lpstr>Salesforce Sans Light</vt:lpstr>
      <vt:lpstr>salesforce 2015 PPT lite</vt:lpstr>
      <vt:lpstr>PowerPoint Presentation</vt:lpstr>
      <vt:lpstr>What’s Included in this Kit?</vt:lpstr>
      <vt:lpstr>Salesforce Lightning</vt:lpstr>
      <vt:lpstr>Forward-Looking Statement</vt:lpstr>
      <vt:lpstr>Agenda</vt:lpstr>
      <vt:lpstr>What is Salesforce Lightning?</vt:lpstr>
      <vt:lpstr>Lightning is the New Salesforce</vt:lpstr>
      <vt:lpstr>PowerPoint Presentation</vt:lpstr>
      <vt:lpstr>Lightning Experience</vt:lpstr>
      <vt:lpstr>Lightning Experience: Making People Productive</vt:lpstr>
      <vt:lpstr>Lightning Platform: Empower Everyone to Build Apps</vt:lpstr>
      <vt:lpstr>Lightning Ecosystem: Create Next-Level Experiences</vt:lpstr>
      <vt:lpstr>Lightning Delivers Value Across Every Team</vt:lpstr>
      <vt:lpstr>Lightning Experience</vt:lpstr>
      <vt:lpstr>10 Lightning Experience Features for Salesforce Users</vt:lpstr>
      <vt:lpstr>Share Information Easily and Find What You Need Faster</vt:lpstr>
      <vt:lpstr>Visualize Data with New Reports and Dashboards</vt:lpstr>
      <vt:lpstr>Visualize Data at a Glance and Make Edits Quickly</vt:lpstr>
      <vt:lpstr>Increase User Productivity to Close Deals Faster</vt:lpstr>
      <vt:lpstr>DEMO 1:  Lightning Experience Productivity Features</vt:lpstr>
      <vt:lpstr>Demo Video: 10 Lightning Experience Features to Increase Productivity</vt:lpstr>
      <vt:lpstr>Customize Lightning Experience</vt:lpstr>
      <vt:lpstr>5 Ways to Customize Lightning Experience</vt:lpstr>
      <vt:lpstr>Customize Pages and Build Apps More Easily</vt:lpstr>
      <vt:lpstr>Design a Relevant and Modern User Experience</vt:lpstr>
      <vt:lpstr>DEMO 2: Lightning Experience Customization Options</vt:lpstr>
      <vt:lpstr>Demo Video: 5 Ways to Customize Lightning Experience</vt:lpstr>
      <vt:lpstr>Strategies for Transitioning to Lightning Experience</vt:lpstr>
      <vt:lpstr>Pick a Rollout Strategy That Works for Your Company</vt:lpstr>
      <vt:lpstr>Lightning Experience Users Can Access Salesforce Classic</vt:lpstr>
      <vt:lpstr>Resources</vt:lpstr>
      <vt:lpstr>Resources</vt:lpstr>
      <vt:lpstr>PowerPoint Presentation</vt:lpstr>
    </vt:vector>
  </TitlesOfParts>
  <Company>Salesforce.com</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cduarte</dc:creator>
  <cp:lastModifiedBy>Microsoft Office User</cp:lastModifiedBy>
  <cp:revision>193</cp:revision>
  <cp:lastPrinted>2014-09-29T18:29:00Z</cp:lastPrinted>
  <dcterms:created xsi:type="dcterms:W3CDTF">2015-10-01T19:18:09Z</dcterms:created>
  <dcterms:modified xsi:type="dcterms:W3CDTF">2019-03-27T03:26:12Z</dcterms:modified>
</cp:coreProperties>
</file>